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83" r:id="rId9"/>
    <p:sldId id="284" r:id="rId10"/>
    <p:sldId id="260" r:id="rId11"/>
    <p:sldId id="285" r:id="rId12"/>
    <p:sldId id="261" r:id="rId13"/>
    <p:sldId id="286" r:id="rId14"/>
    <p:sldId id="287" r:id="rId15"/>
    <p:sldId id="262" r:id="rId16"/>
    <p:sldId id="263" r:id="rId17"/>
    <p:sldId id="288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25A132-1378-44AD-8198-1823C20C1F45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F52885-629E-4420-8EAB-737236104C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200399"/>
          </a:xfrm>
        </p:spPr>
        <p:txBody>
          <a:bodyPr/>
          <a:lstStyle/>
          <a:p>
            <a:r>
              <a:rPr lang="en-US" altLang="zh-TW" sz="4800" b="1" dirty="0" smtClean="0"/>
              <a:t>2014 </a:t>
            </a:r>
            <a:r>
              <a:rPr lang="zh-TW" altLang="en-US" sz="4800" b="1" dirty="0" smtClean="0"/>
              <a:t>四</a:t>
            </a:r>
            <a:r>
              <a:rPr lang="zh-TW" altLang="en-US" sz="4800" b="1" dirty="0"/>
              <a:t>旬期退</a:t>
            </a:r>
            <a:r>
              <a:rPr lang="zh-TW" altLang="en-US" sz="4800" b="1" dirty="0" smtClean="0"/>
              <a:t>省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r>
              <a:rPr lang="zh-TW" altLang="en-US" sz="4800" b="1" dirty="0" smtClean="0"/>
              <a:t>逾越</a:t>
            </a:r>
            <a:r>
              <a:rPr lang="en-US" sz="4800" b="1" dirty="0" smtClean="0"/>
              <a:t>(</a:t>
            </a:r>
            <a:r>
              <a:rPr lang="zh-TW" altLang="en-US" sz="4800" b="1" dirty="0" smtClean="0"/>
              <a:t>復活</a:t>
            </a:r>
            <a:r>
              <a:rPr lang="en-US" sz="4800" b="1" dirty="0" smtClean="0"/>
              <a:t>)</a:t>
            </a:r>
            <a:r>
              <a:rPr lang="zh-TW" altLang="en-US" sz="4800" b="1" dirty="0" smtClean="0"/>
              <a:t>奧蹟與教友生活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0" i="0" dirty="0" smtClean="0">
                <a:solidFill>
                  <a:srgbClr val="333333"/>
                </a:solidFill>
                <a:effectLst/>
                <a:latin typeface="Georgia"/>
              </a:rPr>
              <a:t>林健漢神父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十字架鼓勵我們接受痛苦的磨煉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痛苦與罪罰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457200" lvl="0" indent="-457200">
              <a:buAutoNum type="alphaLcParenR"/>
            </a:pPr>
            <a:r>
              <a:rPr lang="zh-TW" altLang="en-US" sz="3600" dirty="0" smtClean="0"/>
              <a:t>魔</a:t>
            </a:r>
            <a:r>
              <a:rPr lang="zh-TW" altLang="en-US" sz="3600" dirty="0"/>
              <a:t>鬼的受</a:t>
            </a:r>
            <a:r>
              <a:rPr lang="zh-TW" altLang="en-US" sz="3600" dirty="0" smtClean="0"/>
              <a:t>苦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) </a:t>
            </a:r>
            <a:r>
              <a:rPr lang="zh-TW" altLang="en-US" sz="3600" dirty="0"/>
              <a:t>基督徒的受</a:t>
            </a:r>
            <a:r>
              <a:rPr lang="zh-TW" altLang="en-US" sz="3600" dirty="0" smtClean="0"/>
              <a:t>苦</a:t>
            </a:r>
            <a:endParaRPr lang="en-US" altLang="zh-TW" sz="3600" dirty="0" smtClean="0"/>
          </a:p>
          <a:p>
            <a:pPr marL="0" lvl="0" indent="0">
              <a:buNone/>
            </a:pPr>
            <a:endParaRPr lang="en-US" sz="3200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9698" name="Picture 2" descr="http://www.catholicmannight.com/wp-content/uploads/2012/12/William_Bouguereau_The_Flagellation_of_Our_Lord_Jesus_Christ_s2-209x3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2913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十字架鼓勵我們接受痛苦的磨煉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dirty="0" smtClean="0"/>
              <a:t>痛</a:t>
            </a:r>
            <a:r>
              <a:rPr lang="zh-TW" altLang="en-US" sz="3200" dirty="0"/>
              <a:t>苦的作用</a:t>
            </a:r>
            <a:r>
              <a:rPr lang="en-US" sz="3200" dirty="0"/>
              <a:t>: </a:t>
            </a:r>
            <a:endParaRPr lang="en-US" sz="3200" dirty="0" smtClean="0"/>
          </a:p>
          <a:p>
            <a:pPr marL="0" lvl="0" indent="0">
              <a:buNone/>
            </a:pPr>
            <a:r>
              <a:rPr lang="en-US" altLang="zh-TW" sz="3200" dirty="0" smtClean="0"/>
              <a:t>a) </a:t>
            </a:r>
            <a:r>
              <a:rPr lang="zh-TW" altLang="en-US" sz="3200" dirty="0" smtClean="0"/>
              <a:t>淨</a:t>
            </a:r>
            <a:r>
              <a:rPr lang="zh-TW" altLang="en-US" sz="3200" dirty="0"/>
              <a:t>化人類</a:t>
            </a:r>
            <a:r>
              <a:rPr lang="en-US" sz="3200" dirty="0"/>
              <a:t>,</a:t>
            </a:r>
            <a:r>
              <a:rPr lang="zh-TW" altLang="en-US" sz="3200" dirty="0"/>
              <a:t>使人接近天主</a:t>
            </a:r>
            <a:r>
              <a:rPr lang="en-US" sz="3200" dirty="0"/>
              <a:t>,</a:t>
            </a:r>
            <a:r>
              <a:rPr lang="zh-TW" altLang="en-US" sz="3200" dirty="0"/>
              <a:t>成為祂的子女</a:t>
            </a:r>
            <a:r>
              <a:rPr lang="en-US" sz="3200" dirty="0"/>
              <a:t>.</a:t>
            </a:r>
          </a:p>
          <a:p>
            <a:pPr marL="0" lvl="0" indent="0">
              <a:buNone/>
            </a:pPr>
            <a:r>
              <a:rPr lang="en-US" altLang="zh-TW" sz="3200" dirty="0"/>
              <a:t>b</a:t>
            </a:r>
            <a:r>
              <a:rPr lang="en-US" altLang="zh-TW" sz="3200" dirty="0" smtClean="0"/>
              <a:t>) </a:t>
            </a:r>
            <a:r>
              <a:rPr lang="zh-TW" altLang="en-US" sz="3200" dirty="0" smtClean="0"/>
              <a:t>基</a:t>
            </a:r>
            <a:r>
              <a:rPr lang="zh-TW" altLang="en-US" sz="3200" dirty="0"/>
              <a:t>督奧體與肢體</a:t>
            </a:r>
            <a:r>
              <a:rPr lang="en-US" sz="3200" dirty="0"/>
              <a:t>: </a:t>
            </a:r>
            <a:r>
              <a:rPr lang="zh-TW" altLang="en-US" sz="3200" dirty="0"/>
              <a:t>共融</a:t>
            </a:r>
            <a:r>
              <a:rPr lang="en-US" sz="3200" dirty="0"/>
              <a:t>.</a:t>
            </a:r>
          </a:p>
          <a:p>
            <a:pPr marL="0" lvl="0" indent="0">
              <a:buNone/>
            </a:pPr>
            <a:r>
              <a:rPr lang="en-US" altLang="zh-TW" sz="3200" dirty="0"/>
              <a:t>c</a:t>
            </a:r>
            <a:r>
              <a:rPr lang="en-US" altLang="zh-TW" sz="3200" dirty="0" smtClean="0"/>
              <a:t>) </a:t>
            </a:r>
            <a:r>
              <a:rPr lang="zh-TW" altLang="en-US" sz="3200" dirty="0" smtClean="0"/>
              <a:t>聖</a:t>
            </a:r>
            <a:r>
              <a:rPr lang="zh-TW" altLang="en-US" sz="3200" dirty="0"/>
              <a:t>人的表樣</a:t>
            </a:r>
            <a:r>
              <a:rPr lang="en-US" sz="3200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30722" name="Picture 2" descr="http://www.catholicreview.org/Blogs/god-is-in-the-clouds/all-saints%20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1"/>
            <a:ext cx="4610100" cy="30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十字架放大我們的心</a:t>
            </a:r>
            <a:r>
              <a:rPr lang="zh-TW" altLang="en-US" b="1" dirty="0" smtClean="0">
                <a:effectLst/>
              </a:rPr>
              <a:t>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痛苦與救贖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基督的十字架帶給人救恩</a:t>
            </a:r>
            <a:r>
              <a:rPr lang="en-US" sz="3600" dirty="0"/>
              <a:t>..</a:t>
            </a:r>
          </a:p>
          <a:p>
            <a:pPr marL="0" indent="0">
              <a:buNone/>
            </a:pPr>
            <a:r>
              <a:rPr lang="en-US" altLang="zh-TW" sz="3600" dirty="0" smtClean="0"/>
              <a:t>b)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們的痛苦補充基督的苦難與救</a:t>
            </a:r>
            <a:r>
              <a:rPr lang="zh-TW" altLang="en-US" sz="3600" dirty="0" smtClean="0"/>
              <a:t>贖</a:t>
            </a:r>
            <a:endParaRPr lang="en-US" altLang="zh-TW" sz="3600" dirty="0" smtClean="0"/>
          </a:p>
        </p:txBody>
      </p:sp>
      <p:pic>
        <p:nvPicPr>
          <p:cNvPr id="31746" name="Picture 2" descr="http://www.adcrucem.org/wp-content/uploads/2012/10/Cross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657600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十字架放大我們的心</a:t>
            </a:r>
            <a:r>
              <a:rPr lang="zh-TW" altLang="en-US" b="1" dirty="0" smtClean="0">
                <a:effectLst/>
              </a:rPr>
              <a:t>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 smtClean="0"/>
              <a:t>救</a:t>
            </a:r>
            <a:r>
              <a:rPr lang="zh-TW" altLang="en-US" sz="3600" dirty="0"/>
              <a:t>恩的領域</a:t>
            </a:r>
            <a:r>
              <a:rPr lang="en-US" sz="3600" dirty="0"/>
              <a:t>: </a:t>
            </a:r>
            <a:r>
              <a:rPr lang="zh-TW" altLang="en-US" sz="3600" dirty="0"/>
              <a:t>普遍的</a:t>
            </a:r>
            <a:r>
              <a:rPr lang="en-US" sz="3600" dirty="0"/>
              <a:t>,</a:t>
            </a:r>
            <a:r>
              <a:rPr lang="zh-TW" altLang="en-US" sz="3600" dirty="0"/>
              <a:t>沒時間與空間</a:t>
            </a:r>
            <a:r>
              <a:rPr lang="en-US" sz="3600" dirty="0" smtClean="0"/>
              <a:t>.</a:t>
            </a:r>
          </a:p>
        </p:txBody>
      </p:sp>
      <p:pic>
        <p:nvPicPr>
          <p:cNvPr id="10242" name="Picture 2" descr="http://thumbs.dreamstime.com/z/world-salvation-1958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384675" cy="41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十字架放大我們的心</a:t>
            </a:r>
            <a:r>
              <a:rPr lang="zh-TW" altLang="en-US" b="1" dirty="0" smtClean="0">
                <a:effectLst/>
              </a:rPr>
              <a:t>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3600" dirty="0" smtClean="0"/>
              <a:t>痛</a:t>
            </a:r>
            <a:r>
              <a:rPr lang="zh-TW" altLang="en-US" sz="3600" dirty="0"/>
              <a:t>苦是最純潔的愛德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2.bp.blogspot.com/-GbHyMW2CYPc/UHsybQ4PAtI/AAAAAAAAAQc/86-NhwmqNYw/s1600/suffering%2Bis%2B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84940"/>
            <a:ext cx="6118225" cy="3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/>
              </a:rPr>
              <a:t>(II) </a:t>
            </a:r>
            <a:r>
              <a:rPr lang="zh-TW" altLang="en-US" b="1" dirty="0" smtClean="0">
                <a:effectLst/>
              </a:rPr>
              <a:t>耶</a:t>
            </a:r>
            <a:r>
              <a:rPr lang="zh-TW" altLang="en-US" b="1" dirty="0">
                <a:effectLst/>
              </a:rPr>
              <a:t>穌復活與教友生活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耶穌的復活是啟示奧蹟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3600" dirty="0"/>
              <a:t>逾越奧蹟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舊約</a:t>
            </a:r>
            <a:r>
              <a:rPr lang="en-US" sz="3600" dirty="0"/>
              <a:t>: </a:t>
            </a:r>
            <a:r>
              <a:rPr lang="zh-TW" altLang="en-US" sz="3600" dirty="0"/>
              <a:t>出谷紀第十二章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://www.whitehorsenazarene.org/uploads/7/1/6/8/7168598/479871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0279"/>
            <a:ext cx="4739398" cy="34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耶穌的復活是啟示奧蹟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en-US" sz="3600" dirty="0"/>
              <a:t>逾越奧蹟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) </a:t>
            </a:r>
            <a:r>
              <a:rPr lang="zh-TW" altLang="en-US" sz="3600" dirty="0"/>
              <a:t>新約</a:t>
            </a:r>
            <a:r>
              <a:rPr lang="en-US" sz="3600" dirty="0"/>
              <a:t>: </a:t>
            </a:r>
            <a:r>
              <a:rPr lang="zh-TW" altLang="en-US" sz="3600" dirty="0"/>
              <a:t>耶穌的苦難</a:t>
            </a:r>
            <a:r>
              <a:rPr lang="en-US" sz="3600" dirty="0"/>
              <a:t>: </a:t>
            </a:r>
            <a:endParaRPr lang="en-US" sz="3600" dirty="0" smtClean="0"/>
          </a:p>
          <a:p>
            <a:r>
              <a:rPr lang="zh-TW" altLang="en-US" sz="3600" dirty="0"/>
              <a:t>聖死及復活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zh-TW" altLang="en-US" sz="3600" dirty="0"/>
              <a:t>預言與實現</a:t>
            </a:r>
            <a:endParaRPr lang="en-US" sz="3600" dirty="0" smtClean="0"/>
          </a:p>
          <a:p>
            <a:r>
              <a:rPr lang="zh-TW" altLang="en-US" sz="3600" dirty="0"/>
              <a:t>門徒的心態</a:t>
            </a:r>
            <a:endParaRPr lang="en-US" altLang="zh-TW" sz="3600" dirty="0"/>
          </a:p>
          <a:p>
            <a:endParaRPr lang="en-US" dirty="0"/>
          </a:p>
        </p:txBody>
      </p:sp>
      <p:pic>
        <p:nvPicPr>
          <p:cNvPr id="12290" name="Picture 2" descr="http://www.66clouds.com/images/NT/entire_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116302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耶穌的復活是啟示奧蹟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啟示奧蹟</a:t>
            </a:r>
            <a:r>
              <a:rPr lang="en-US" sz="3600" dirty="0"/>
              <a:t>: </a:t>
            </a:r>
            <a:r>
              <a:rPr lang="zh-TW" altLang="en-US" sz="3600" dirty="0"/>
              <a:t>天主的啟示</a:t>
            </a:r>
            <a:r>
              <a:rPr lang="en-US" sz="3600" dirty="0"/>
              <a:t>,</a:t>
            </a:r>
            <a:r>
              <a:rPr lang="zh-TW" altLang="en-US" sz="3600" dirty="0"/>
              <a:t>耶穌的預言</a:t>
            </a:r>
            <a:endParaRPr lang="en-US" sz="3600" dirty="0"/>
          </a:p>
        </p:txBody>
      </p:sp>
      <p:pic>
        <p:nvPicPr>
          <p:cNvPr id="13314" name="Picture 2" descr="http://www.salvemariaregina.info/Images/Resur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124200" cy="40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初期教會的宣講</a:t>
            </a:r>
            <a:r>
              <a:rPr lang="en-US" b="1" dirty="0">
                <a:effectLst/>
              </a:rPr>
              <a:t>: </a:t>
            </a:r>
            <a:r>
              <a:rPr lang="zh-TW" altLang="en-US" b="1" dirty="0">
                <a:effectLst/>
              </a:rPr>
              <a:t>耶穌基督的死而復活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初期教會信仰的基礎與核心</a:t>
            </a:r>
            <a:endParaRPr lang="en-US" sz="3600" dirty="0"/>
          </a:p>
        </p:txBody>
      </p:sp>
      <p:pic>
        <p:nvPicPr>
          <p:cNvPr id="14338" name="Picture 2" descr="http://cdn2-b.examiner.com/sites/default/files/styles/image_content_width/hash/c9/0c/c90cca8139dc56f29592cadfe401db6a.jpg?itok=6Pv5b6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4495800" cy="35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TW" b="1" dirty="0" smtClean="0"/>
              <a:t>(I) </a:t>
            </a:r>
            <a:r>
              <a:rPr lang="zh-TW" altLang="en-US" b="1" dirty="0" smtClean="0"/>
              <a:t>十</a:t>
            </a:r>
            <a:r>
              <a:rPr lang="zh-TW" altLang="en-US" b="1" dirty="0"/>
              <a:t>字架和人類的痛</a:t>
            </a:r>
            <a:r>
              <a:rPr lang="zh-TW" altLang="en-US" b="1" dirty="0" smtClean="0"/>
              <a:t>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導言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514350" indent="-514350">
              <a:buAutoNum type="alphaUcParenBoth"/>
            </a:pPr>
            <a:r>
              <a:rPr lang="zh-TW" altLang="en-US" sz="3600" dirty="0" smtClean="0"/>
              <a:t>不</a:t>
            </a:r>
            <a:r>
              <a:rPr lang="zh-TW" altLang="en-US" sz="3600" dirty="0"/>
              <a:t>是站在哲學家的立</a:t>
            </a:r>
            <a:r>
              <a:rPr lang="zh-TW" altLang="en-US" sz="3600" dirty="0" smtClean="0"/>
              <a:t>場</a:t>
            </a:r>
            <a:endParaRPr lang="en-US" altLang="zh-TW" sz="3600" dirty="0" smtClean="0"/>
          </a:p>
          <a:p>
            <a:pPr marL="514350" indent="-514350">
              <a:buAutoNum type="alphaUcParenBoth"/>
            </a:pPr>
            <a:r>
              <a:rPr lang="zh-TW" altLang="en-US" sz="3600" dirty="0" smtClean="0"/>
              <a:t>是</a:t>
            </a:r>
            <a:r>
              <a:rPr lang="zh-TW" altLang="en-US" sz="3600" dirty="0"/>
              <a:t>站在基督徒的立場</a:t>
            </a:r>
            <a:endParaRPr lang="en-US" sz="3600" dirty="0"/>
          </a:p>
        </p:txBody>
      </p:sp>
      <p:pic>
        <p:nvPicPr>
          <p:cNvPr id="1026" name="Picture 2" descr="http://l3.yimg.com/bt/api/res/1.2/GH6dStwdSWiZO38yJVRYww--/YXBwaWQ9eW5ld3M7cT04NTt3PTYzMA--/http:/l.yimg.com/os/423/2013/03/29/TheBible-Crucifixion-630-2-jpg_235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75892"/>
            <a:ext cx="4705350" cy="26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初期教會的宣講</a:t>
            </a:r>
            <a:r>
              <a:rPr lang="en-US" b="1" dirty="0">
                <a:effectLst/>
              </a:rPr>
              <a:t>: </a:t>
            </a:r>
            <a:r>
              <a:rPr lang="zh-TW" altLang="en-US" b="1" dirty="0">
                <a:effectLst/>
              </a:rPr>
              <a:t>耶穌基督的死而復活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聖神降臨</a:t>
            </a:r>
            <a:r>
              <a:rPr lang="en-US" sz="3600" dirty="0"/>
              <a:t>: </a:t>
            </a:r>
            <a:r>
              <a:rPr lang="zh-TW" altLang="en-US" sz="3600" dirty="0"/>
              <a:t>堅固宗徒的宣講與教友信德</a:t>
            </a:r>
            <a:endParaRPr lang="en-US" sz="3600" dirty="0"/>
          </a:p>
        </p:txBody>
      </p:sp>
      <p:pic>
        <p:nvPicPr>
          <p:cNvPr id="15362" name="Picture 2" descr="http://www.catholic.org/clife/lent/images/pentec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429000" cy="41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初期教會的宣講</a:t>
            </a:r>
            <a:r>
              <a:rPr lang="en-US" b="1" dirty="0">
                <a:effectLst/>
              </a:rPr>
              <a:t>: </a:t>
            </a:r>
            <a:r>
              <a:rPr lang="zh-TW" altLang="en-US" b="1" dirty="0">
                <a:effectLst/>
              </a:rPr>
              <a:t>耶穌基督的死而復活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施行奇蹟</a:t>
            </a:r>
            <a:r>
              <a:rPr lang="en-US" sz="3600" dirty="0"/>
              <a:t>: </a:t>
            </a:r>
            <a:r>
              <a:rPr lang="zh-TW" altLang="en-US" sz="3600" dirty="0"/>
              <a:t>證實宣講</a:t>
            </a:r>
            <a:r>
              <a:rPr lang="en-US" sz="3600" dirty="0"/>
              <a:t>, </a:t>
            </a:r>
            <a:r>
              <a:rPr lang="zh-TW" altLang="en-US" sz="3600" dirty="0"/>
              <a:t>外邦人的歸化</a:t>
            </a:r>
            <a:endParaRPr lang="en-US" sz="3600" dirty="0"/>
          </a:p>
        </p:txBody>
      </p:sp>
      <p:pic>
        <p:nvPicPr>
          <p:cNvPr id="16386" name="Picture 2" descr="http://www.voiceofhealing.info/images/02history/Peter-and-J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1805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初期教會的宣講</a:t>
            </a:r>
            <a:r>
              <a:rPr lang="en-US" b="1" dirty="0">
                <a:effectLst/>
              </a:rPr>
              <a:t>: </a:t>
            </a:r>
            <a:r>
              <a:rPr lang="zh-TW" altLang="en-US" b="1" dirty="0">
                <a:effectLst/>
              </a:rPr>
              <a:t>耶穌基督的死而復活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復活的效果</a:t>
            </a:r>
            <a:r>
              <a:rPr lang="en-US" sz="3600" dirty="0"/>
              <a:t>: </a:t>
            </a:r>
            <a:r>
              <a:rPr lang="zh-TW" altLang="en-US" sz="3600" dirty="0"/>
              <a:t>改變宗徒的膽怯</a:t>
            </a:r>
            <a:r>
              <a:rPr lang="en-US" sz="3600" dirty="0"/>
              <a:t>, </a:t>
            </a:r>
            <a:r>
              <a:rPr lang="zh-TW" altLang="en-US" sz="3600" dirty="0"/>
              <a:t>建立及擴展教會</a:t>
            </a:r>
            <a:endParaRPr lang="en-US" sz="3600" dirty="0"/>
          </a:p>
        </p:txBody>
      </p:sp>
      <p:pic>
        <p:nvPicPr>
          <p:cNvPr id="17410" name="Picture 2" descr="https://encrypted-tbn1.gstatic.com/images?q=tbn:ANd9GcStD6t36Done8rFGCLskntI0YjoRj8KNNVP6nHgG1Ln4S-jghl0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881313" cy="40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耶穌復活與教友生</a:t>
            </a:r>
            <a:r>
              <a:rPr lang="zh-TW" altLang="en-US" b="1" dirty="0" smtClean="0">
                <a:effectLst/>
              </a:rPr>
              <a:t>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/>
              <a:t>復活與聖洗聖事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a) </a:t>
            </a:r>
            <a:r>
              <a:rPr lang="zh-TW" altLang="en-US" sz="3600" dirty="0"/>
              <a:t>表記與儀式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 descr="http://www.totascriptura.com/wordpress/wp-content/uploads/2011/04/Easter-Baptism_Catho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2600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</a:t>
            </a:r>
            <a:r>
              <a:rPr lang="zh-TW" altLang="en-US" b="1" dirty="0" smtClean="0">
                <a:effectLst/>
              </a:rPr>
              <a:t>教</a:t>
            </a:r>
            <a:r>
              <a:rPr lang="zh-TW" altLang="en-US" b="1" dirty="0">
                <a:effectLst/>
              </a:rPr>
              <a:t>友</a:t>
            </a:r>
            <a:r>
              <a:rPr lang="zh-TW" altLang="en-US" b="1" dirty="0" smtClean="0">
                <a:effectLst/>
              </a:rPr>
              <a:t>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/>
              <a:t>復活與聖洗聖事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b) </a:t>
            </a:r>
            <a:r>
              <a:rPr lang="zh-TW" altLang="en-US" sz="3600" dirty="0"/>
              <a:t>內在的重生與聖化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://3.bp.blogspot.com/_RxHRT71SqUU/S72qLWcak7I/AAAAAAAABCY/AXsYG4j4G3s/s400/jesus_sal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4267200" cy="30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</a:t>
            </a:r>
            <a:r>
              <a:rPr lang="zh-TW" altLang="en-US" b="1" dirty="0" smtClean="0">
                <a:effectLst/>
              </a:rPr>
              <a:t>教</a:t>
            </a:r>
            <a:r>
              <a:rPr lang="zh-TW" altLang="en-US" b="1" dirty="0">
                <a:effectLst/>
              </a:rPr>
              <a:t>友</a:t>
            </a:r>
            <a:r>
              <a:rPr lang="zh-TW" altLang="en-US" b="1" dirty="0" smtClean="0">
                <a:effectLst/>
              </a:rPr>
              <a:t>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逾越</a:t>
            </a:r>
            <a:r>
              <a:rPr lang="en-US" sz="3600" dirty="0"/>
              <a:t>(</a:t>
            </a:r>
            <a:r>
              <a:rPr lang="zh-TW" altLang="en-US" sz="3600" dirty="0"/>
              <a:t>復活</a:t>
            </a:r>
            <a:r>
              <a:rPr lang="en-US" sz="3600" dirty="0"/>
              <a:t>)</a:t>
            </a:r>
            <a:r>
              <a:rPr lang="zh-TW" altLang="en-US" sz="3600" dirty="0"/>
              <a:t>的神學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理論</a:t>
            </a:r>
            <a:r>
              <a:rPr lang="en-US" sz="3600" dirty="0"/>
              <a:t>: [</a:t>
            </a:r>
            <a:r>
              <a:rPr lang="zh-TW" altLang="en-US" sz="3600" dirty="0"/>
              <a:t>穿上基督</a:t>
            </a:r>
            <a:r>
              <a:rPr lang="en-US" sz="3600" dirty="0"/>
              <a:t>] , </a:t>
            </a:r>
            <a:r>
              <a:rPr lang="zh-TW" altLang="en-US" sz="3600" dirty="0"/>
              <a:t>與主同葬</a:t>
            </a:r>
            <a:r>
              <a:rPr lang="en-US" sz="3600" dirty="0"/>
              <a:t>,</a:t>
            </a:r>
            <a:r>
              <a:rPr lang="zh-TW" altLang="en-US" sz="3600" dirty="0"/>
              <a:t>同死</a:t>
            </a:r>
            <a:r>
              <a:rPr lang="en-US" sz="3600" dirty="0"/>
              <a:t>,</a:t>
            </a:r>
            <a:r>
              <a:rPr lang="zh-TW" altLang="en-US" sz="3600" dirty="0"/>
              <a:t>同復活</a:t>
            </a:r>
            <a:r>
              <a:rPr lang="en-US" sz="3600" dirty="0"/>
              <a:t>.</a:t>
            </a:r>
          </a:p>
        </p:txBody>
      </p:sp>
      <p:sp>
        <p:nvSpPr>
          <p:cNvPr id="4" name="AutoShape 2" descr="data:image/jpeg;base64,/9j/4AAQSkZJRgABAQAAAQABAAD/2wCEAAkGBxQTEhUUEhQWFhQXFxgaGBcYGRsaGhgYGhoYFxoYFBgYHCggHBolHRQVITEiJSkrLi4uGB8zODMsNygtLisBCgoKDg0OGxAQGywkICQsLCwsLCwsLCwsLCwsLCwsLCwsLCwsLCwsLCwsLCwsLCwsLCwsLCwsLCwsLCwsLCwsLP/AABEIAMwA+AMBIgACEQEDEQH/xAAcAAABBQEBAQAAAAAAAAAAAAAFAgMEBgcAAQj/xABCEAABAwIEAwYEBQIFAgUFAAABAgMRACEEBRIxBkFREyJhcYGRBzKhsRRCwdHwI1IVM2Jy4RaCJCVTovEXY5Kywv/EABkBAAMBAQEAAAAAAAAAAAAAAAIDBAEABf/EACQRAAICAgICAgMBAQAAAAAAAAABAhEDIRIxE0EEUSIyYXEU/9oADAMBAAIRAxEAPwDcaQ4uK5xcCqfxTxGloG961KzG6D2MzVKNyKEPcUIH5h71kGa8VrcUYJ3oV/iCzzNG4ULWSzcBxSjqKWOJkdRWIpxat5NSW3nD+Y0DGx2bOOJEdaUOIk9ayVDyrAT5mpyVrIkGlOdDVjs07/H09a9Ofp6is4w61nc26/8AFOFCheh8gXiNDGfJ6ivFcQpHMVmbzygdzUQOrKr0xMXKNGrp4jT1FS8PnSDzHvWSrSvcKplvMHEmdRolsE29OPRG496UMakiQZtWM4/PnAmATHM1ZeFs5Cmgmb+PW8Vk7SsKMbdFuxHEzaFFKrKG4NeYbihpZA1CTtVW4tyw4pnW2D2yBAjdSd4894rK2sU4lYlRBTEeBBmtW0c40z6GezhKUkk7XPlQd3jphJgqE+lBMNjw+yHAndOlQ8eR9f1rKuI2CHlQbi0dbmtirNcVVm2I4+YP5h9K5HxAYP5hXzo28pJIJNLOoEweVFxAPoY/EHD/ANw+leD4h4f+4fSvnVDiiD1B602VKn5vOu4nUfSH/wBQGInUKQn4iYc/mH0r53w7yoiTcHnTWEUoqFzRKBzPpnBcaMuK0pUJPlRJnPm1GJHvXzpwxiSh9BmY3HUVdsXiVIWh1CVFCgZG+kjmfelz0xkIckbMziUq2Ip+sRynjFxC9KiYBEeRrV8mzdLqRBvFYDKFBeurq6uABWdYrQgnwrC+LcxLq1CTvWvcYLhtXkawvGsKU4T50yGhU02weyxe9EG8NNcyxe42onh1thWkqTqsNM3vePOunI6GMZawk7CiWEy6p2BwoUYA86MtYYCppyLceNAxnLJ3NSdLKFBtTiEuKEhBUASOvlRBTqQLChvD7jRzPEqcQFu/hmdA0hUIJV2kAg3+T0pfYyTUeiScMBtSlJAF6k5+G2uzS212UhRiCJghIsTHtQFWN966MWwXlSJmIYEE0KceCacU+V2uKaUzNvGqIRrsmyZG+iOMdFpqJiMTJHnb96mZiyEgUHdPTcUyl6Ai5LsKLAW2Qd/0pnJsWpp4CbCIH3qAjFkW50hDkqCjvO/rXDFKzZ8DjRAI2oBxdws3iCX8OAl35ikWCzzMdTTOQZins9LihIFp6WomziSgpMjSoE22HrSNp6HumAeCsTpU+yuRICtJ3EdB4VSOKHiMW7eUaoHl41puMwiUYhOIjYFKo3hVwf09RWecU4D+q4tN0KUTPn1FNhJNi5Wloq+KG9JwCj3p2A+tSMa1CSBuftSGcMUgjY86OtiheBakgWGrr1pDTQ1LnbYefnXOKKdI2sY9a5pU28ST5gVtbD9ENZA8N/Q0/l5lxM+A9rU0pNyOe3605gkd9Mdf1owdhPK0ntyIiCZ/StCYQXsMUpmUhX2n6wapTyglw2Ekyfa1Wrg7GBLhC50qnbkDH7/Sp8n2Px6QFZwhXYRKkpUDzkW3/SjfDnEKmnEhRsk6Vetva1RsyR2by9H5VHyKSJtQZzEBXeR85G2xta450PYc1Z9FZdiQ4gKFdVY+HGMK8OnVuAK6iJGO8WplB8qyVeHhZtWwcSJlJrO14ElW4oZSobjhyAzWFJVtF6q+Id0P4xII167TExAuJrTWMCZF7VOxeS4d5ID7LbnQqHe9FDvfWlOd6G+JraM+4MxjiUHU/o7iyQspP9QEdkkBV+8DECjbXExkhxI1Ad6DBHWUnxqHnnATQUF4Ra2nE3QlRK0yLgAnvJv4+lSOzGNw63WUEYpsQ8wISVxZRRP5rG3Oly07+w07X+BfC5k04fmgjkq3KbHY2odhMb2WbOqDYUk4ZAKu93b7AgEXtv0qn4vMUoQW2yUrmSl0FC5Pgq9vOKZyLMCHVBa1iU97STIT4Ed4nkEii3QGm0a3m+aIfaSOzKSknQSqYBEHRHI+PSq6WRvNRnMZCkjtUrZcQVMrAhdrqQ6ATB6HnHWuDyvy8xP8G9OwpNd7EZ7j60ezBqYxBvQczuaJZe6CPGnzhSJcc7YxnKiEzExQJQOmdqsmYwRFC8S2AmKVypFijZXwJX7VIR80TzvUr8KblIk8vOvX8ocSlLpgJPumOo5zXczvHQUZs3rTf8pFGcizULbAcIhBj9Y8qrmDx2lMp5i9TsCjU2VpETZafEbKFczUXnHMF5s6CAdO/IxcA+FZ6y+VEoNx41dOH8eVMwdwPoKouYSl82tqP33rcauzpoFZhh9Dg6CkFMgedOZw8ZEXprBu6v59qckKStkbF4fvxTeGbs4fID/uP3sKkY494zSMHpOlJV3lK+UAqP8ApkJ2rG67Dp2DymVAG16kFrQ5B5Kj/mn82yh3Drh5JB3BIpzPQFFDqdlgG35VAAEeciuUkc1umSM1EPBR5gGjuQPaHE3/AH8vb7UHz6FIYcH5kbdCLH60jLnjqnpB9omKCS5IZDRaOIG1B0LRz3HURuPKqa+7oeSpOwMfWDV3zRHaNDSYPzJ8+lUjEMlTigLaiCJ5T/zSlpBzZtnwxP8ATPmf3rqV8NGNDYF5G811HdkjDPEHymqOHUhVzV5z8d01kubvLSuQCZNreVKmrZRilSstCsSE9K8OPtVWGMULOSDyBt7V6rH0KxhyyhTF5ne9C1YgtvficPAc2WhVkuDxPJY68+dMqc1kQCSdulE8LkZKZJg/SjajVMUpTb0EEIwmaMwU9m4DBCgDfmFJP3BFUjif4fYjDy9hil1sKI/pTqR1C0nkI3BO9G824accQsNEpdIsoGNUbBX2mo/w1zxxB7G86jqB31TBmec0huUF9ocoxm+qYHYyDGpwqH30jsUrQlIKiVkEkaW07JFja0k0SyzOmBDS1qZ0lRRrSUqBJNkkjYWtV6zRKnE6FNqLZUFFNxCkHUCnxkAxUg5bhXE6XXUXGoocCSY8QeU0KlGXYUoyXRTHc3Q4vQGu01QEAJ7ylc9KgZO3Oi68g0d3VpWIlJvc3ABEeXOpLuX4BhlbeDQgOKI1OAEj0JMDyFV9Wc4pLgL3ZYpItP8AlL8DF029KbBZX+nQjJ4l++mOPCLK6/Wo+KHd60vHv93UARN+sedD8Me0tqvNOcfsHHJUevPECwtU7C5qkgJdNjbaelQnUFNlWI5Uxh8Ch1UlelKbki/p4bUFL2Ob9juIUEKdGnuyI5QNxRfLWVFkEC5FwDyN7UFzAa1EgyCe7H9uw+lHMneKUBCgkWgelMk9ALsm5UohB5WIvUXE4JK97mjWFws77R0pl9KUwIuOXOgg2noNopGc5bpECoeBa0tk+dXB5kLMAcr+VQMThOzBSBAnfwp3kQHArL6PkKpuCT96HZVitL/dkd/5+g32mi2ZpnV00m/SqrgT3gAbKsfPxrJ7MTpo0zMdeIw2IQHO2ZwyEuturgLE3cbn84A2nnzqkF60SSlV/L9qm4TAutoUsqSWrthM3UVAkpB2FgTFQ20wI3tWQ6CkrkTgdWDI3LbgI6wqxrzKTG+03pGXr06kk91Qj13H1r1aygn/AFUUeqNbotePeLaUq3EBQHQSLGqa++oLWsWEnTPNM2A9zVkRiBiG3EEfKjWI6JEKA8QL+lVHLceor0yIB5iwIkW/elS6oVmekbr8KcaXWgT0/SvK74WIAR3RAImByPOuokKLPnAsaqT7CSbgHzG1WnPlwk1RsTi4MkzSsi2VYZUhWOyxtaQSNUfY0CxOUIHyA+Qoh+OHW9Os4kTyrlaNmoyB+GwcR4UdwbsCKZW6kXp0KBG1ZLZ0fx6JXbAeNZyB2WbPabDtNfosBX6mr+ymSI51Rs2Qs49x5oJWiQjUCI1NpAUkz+YXt4UE1+LDi/yRrbOOBa70ECDf6/Sq3nGVsjElWgHSABMkARMAbc+dQclz3tElCgQoCAk90ny1UZxaNatQ5x+1Kx/0ZNfQNcXqtFhQzGsCbCrUcEnTbeojmBPQVZjyURZsPJFcalPI06jLWnFSO4u/eT+o50/mCNIg/eoeGdIg/asyNt2jMeNRVMgZrhVoIDu8GFDZQ8KE4YEdoCmCrnvbqKv4CH2y24ZB2PNJ5KFVJDRS4ptXzoMf8+R39aGM7G0hhtjSlJ2kgXtAqx5eoayjkCb/AK+tIbwOpImIMTPTwp/EPsMlPeAvHUzWuVuwmqCiZmRPlUN9BWonTyImieXY5pYISdjHT2pbwEG2x3oeTQSAqmOzO/LfqKh5q0pQ7oiRvy8z0FS8weBNrwb0vFrlq9rT6AHunziignKSNlpA3M+C1OYZCmnUBDhAW+Z0oG/yAXSdpJqJgPgviE95WIaKkwUo0mFG8p1TY7QdqvvDSwrCvNuCQkJXA/sWLwPQ2onkeK/pISpV20wT/c2Dpt4pMehqiUEnRI5O7KfheCx2CcNjEqQVPJWlSCDCiC2DzBEKIIqt8bfD57Atdqj+uymda0ghSU76lpvYdQbVsmLwinVs3EtPBZP9yNKx9yn2ou+kFJCrpgzO0ReaXFOLCnktpnylhnJNztT+FGs6CZINuoHTxohxdkZwOLcZP+X87So3bUTH/wCJ7vpSciTKMQuUIlLYGvnoWle4Eyb3HlRpoN/lVD2AeU042pI7pOkjnChBEeRqm5g0WcU6jbS4q+1iZHpBFaLlOhaXUjbUOyKhBLiQVFKTyOgmw8OdV/4g4MtLZxAH+a2W1/7kAAepTHsawzLGo0a38JFktAkzIma6onwRP9AfzlXlYILfxEO6f51rMcc+dRFahxEnuGsxealR86FjYXRBeM396kNAgxToYG8ftUgGx7v88KyzaPEL60QbeGmTQ7QelSG8LMVjo1WSRiAApQJ7qVEegJFU7gLHO4f+r2AxGDdGlxaLuJPPtU7FafG5GxNWrOW9OEf0jZpewkzHKs54AzFbD2tvtIPddQPlWn/UneR1F6E02w5QwSCGSpKkyCkkpOx7yFfKfKnM1aQ0UBCSkFAVF43jnzvTGEx8d1YWgGChaDqBHjzipedjWwCNXzi6hciDb60LSCTYMVjI5VGxOOHWkhvlHvzpp/BEHUfSjgkdO/QDzdRVflUFbykpAFHMckqSRG9DXWzISR60yxSiKyjEknyqVxG3CfxTY76e6vxBIhRHUfrQ3Dtwsg2/erBgkhxtbJjvpUPpY+8UqXdoOK+yg4nOnlW1EDpUBWJXMg+VR8QpaVKQqykqKT1lJg/ao+s9TTgXOmEmMe4FCCQeoP3q05RxMoBKHbi/e+1UzCYm8L9D086JFrl7Up6GQdq0aCw0lV0xe5HU1HzYkCOZgehtQ7hfHhI7NZ78yieYi4kUafZW9iAU6YSjUoKEBPVUzfeBTsC/JsLI9IN5M+E4vs07KYSg+x/U1JwOJADpbMrZdUqPApQXWz1jX/7aHoYU3i2HlvICSnUpCUlSvlgX8d6puD49cZdxBbbQEuPvOyoFahrIGjSFAHYc6ZJ1tiIw5XRtZeEocT8qwBS8e93FDnt7/wDFVDgbOXcQh5DjIaSggtpklQEAwqQORB8Jqx5q6NCVDYkfS8/ShFtU6Kp8YOF14thpxhAW62oJjYltwgG8bA6VHwBqnZjwl2TaG21a1o1dqrkoxPcA/KNMAc5BrRcyzQ3SFSkwQBfxuf0oehMturVv2TsHp3FXo4Y01bOU3HoxzDZmVpStCdIQ5KQq/e0/Orx8qtmd5T+NwB7Mf1IDiEc9Q+ZI8SJj0qk4ZsBpkarapUdjMDer5lOYBCZEQgXI6i8A0ifoqg7uywfBQf0P50FeUZ+H7SUqc0CEqVrA/wBwCj9Sa6tJX2GeIflNUEMiTV94h+U1REOAKPX6UuY7EchilrwwTeb0sYsDlNeKMiTM9KC2OoaUq9hS8PPrXNNTU/CYausxRs9bUeQiss48eU1malIWtBKGlKKSU3iJt/tFbC20mb1j/wAWB/5iqP8A0Wv/AOq1bAnpl2wWPW83hFIxTqdS1hyNBJhOrdSSR51YcPiVFCdS1qBuNZm0nTWY5HikdjhEFyFdo4SEndBTYKPIzarujFCAJiABHkItQ4oSk2FnyRgl/Q2p6d+VR8S/aJoWrFHkbVGxGJOwMdapjhZJP5SSJTi+9Q3MFAEXB5+leIflQpeNaSpMc7gHy5GsnHi9g48rltEXK1pWrvXM/wAmjaGCFak/lN6q+XtaXNXLYedWTCvXKbyRB/5pOTT0Uw32VP4mYIIxKHkjuvNyf96TB9xFVBdah8QsKF4EK/M0tJHkqEn7isxo4O0DONMZUKLYF8rQQT3k+8cqFrFKwWJ7NYVy2PlRSVmQlxYWaxSkKSrcpMgdfCtAweNDzSVp2MA9YBv6is+xTIBtsat3CEhCkgQAZT4n8wrcDUZD5W0WdthKynrI+9SMn4IwZ1JcZClAnSokyFRM2I5mvMG4D3tiPbrVh1dk5Yz3Uq9dzVkkmqJptp6HuGC32aUNoS3p3SkQCeZ8T1mkcVOdnhnilIUUJKtJMcxaeQgmoisIW1uOIMaVAx4E2+4opmaO1w61FIJLSwRuD3TH1FKlGtoWnsomX4kOjYyN0A3jzN4qbxLmYZy/EuxphooT/uX3Ejx+as5xGblJBQopWk2IsQRTPE3F+KxOFGGWEFGtK1LSk61adgoTESQbCTFZHMuNMdPFTtEPFYGG0GZQHEkGPykX352qS1jyFhAMoKrcvWm8VjkrwbaCuFgxABk6VH5um4qIlAbcB76xCSlQAA1RcknYRUsppaGt0bjwASbneBXVH+GClFpOoR3beXKvaNPROw3xB8pqgra71aFnYEGao+YrkHSNqCZRhOawp9KlIaFCmMcsWj3qezjJE2B6UqmOtEh6AQDz2pAxAvp3FqZfTr3Jnl4U421AufWmRSQubbPVPq/ugdOvrWVcbicedRP+W37XrUxhgdifQ1lvH7GjHqE7Mtn702VcdE0eXPZcsNw62kNrIkBnWOklQg+cgUQdwZm5FeZc7rYYIMAtgT/tVcX8qkvPgAxS/iOVP/QvmqLaT+hhDFdiCkJiKUh/nTa1BRq1f082VVSBSwQZ3qYtBUE8qdcaTafH+GnhcjSQPPYjwqTPK2X/ABsNQ2C0YDxonlwgi1c8pIURalYO6helSdorUV6J+fYYOYV5MWKCfYSPsKxRCrVt+OP/AId6OTao9jWHN7CjxdCcr2KNMuU8TTLlMFlqyfCKdCLSLXrQMpwobUlIA8fXr71Wfh4NTU/6tN+oH2vVqDhDwM90W9fGpsj3ovxq1Z4/KVBHLWRbmKsuaGHf+1P/AOoqsE6nU+Zqz5//AJh/2j6RXpq9EOXsnYRvXIP5m/tb9BQ3C5ypvCOl0BIbadUFmw7gVAPKdvOp+XvhKWVkwLpJ+oBoL8ScME5RjBA7oKv/AHpI+9ZJqtiPZ85/i1fNNzc+Z3+9F8rxC1Hu2UQLEdOVAC8QbD1ii2HxSyjTEpBBMbkjlO9SZNqqKloNZmmyVREiYiwUOf8A80y3jNLaW9MOLlanOahpMJCdhfeOVQXMZrY7MDUEkz5GTIM0xh8EpSEKLhsm3/2zyt0NS1S2zHOjd/hMqWUwIGkR4iN66nPhYSWhMTAkjb0rqpi9C2WHPtjFUo4pJJSe79qt3EzmlJNZhi8xJXMRWSi2OxySRZu4oQCBTC8MBefaq4nML0/+PUREyDWxibLIq0TXnoNiaWjEyI58qjNYhKbm5ph3Mv7RHp9qeuJI5PuwxhsSZrPOPRrxztr9mn2CR+xqxF8g6tXnVU4ixR/FrVf/AC0JP+3Y/Q0GToLFK5Uyw8I5gPwiW3FQoOjRf+8EkGNgIJou+/NhVP4QdDb4DgJaBBUqNk2Oo9ADpM+c1dMe22HFdmoKbJlJBBsbgW86742RRuL/ANB+dhlKpx/xjLeo2p9DR8qU04kDb1qQ06lWwvzpk84rF8Rdt7ILzBFwSb+3nSk4czJPL+RTS8EpKrKMGnXGVfMAYqacrZbjjxVEfELULE7g+tTm5AkeBoY8NSgFT8pM/wA8qLsYQqR3dooJNVsdFUFMW6OwXN/6ZNtzIrEgmB5VsTHcZdcWfkbUZ8kxWOkcq3D7AzHtMvU+mmnxenCa0aF8OFD8KY3C1/WI+gqxJcJWPOqZ8Onv6byOigr3EfpVtwx71TS/ev6ehh/QkMrhyYmNvvRDMM0W8ZVAOwA2A89yaGtp/qHwpWXjUuPOvX4kEug9kYKsK8IulaV/v9Aac+IzqXMoxZSZBZPuNP7V2JWphsJbOnWSFbXEePiag8TK/wDJcZ4NOD3igyQpWTp2z5tWedTMDmCklISLzNeMM6iArYj+AHrXr2ACDqkgTy39KklXsp2P48r0BZSUgqImIF5P88qg4JwqUE6ykWjcjr7WoljHlhA0uakKAmYPhCuhqHh0oCSqbiIEne4keNJ0ogs+hvhMg9iDJIUJBNp9K9pj4KLnCgG9eUxaQJZuJx3DWSZgwrUYBrYOIEyk1nOOxCUKIIEc+dbyo3hatsrDjChTmGUZp3E4pCjb9a8J/nhR036EuUU+xTjoFQ/xZBpLzlRS7I2J8qJKuwHO2GWsYnZQEG1VTO0S85olXdEQCSdt486J6FR8pjxBpnLXAMUqZ/ylX6fLQZKSsbitypgvImnO1CgVoCRc3EgiNIJ5Hp0q14eABFgIsOg2qPilgJSAIGpXlEAiKi/iT71uPcbBzyanQWezCeddh8x0nmaD9pS0ronBALIyz4bMNRGw8DRZvHAIPWqpgBPK8UTaX1qacdl+HI62EW8PqVqi2mPrRRh4BWna1B2HulEcIgEzzvUzv2UJpkDjPE9lgXALFwhCfG4KvoDWWGr38VMT3sMyD8qVOHzXAH0FUSq8aqJNmf5UemmnKcWaQ5RgItPw2WO0eSeaRV1bRpcA5Xv5Vnnw/c04xM7FCwfaR9q0pMFWq/T33pXHlmSK8TrGepHeUafyVEqnxppwb1O4falYjrXqRJMnRO4iX30joke5M1Cz8asmxqQJJbV72p3OVy4o+NMZhi0t5ZilLNth5mgy6xsmitmGHL0hKdJm8736QALVGzAq0kdLeM+NTcHqWhW9wrTbpffxFBtZEAySbxzJNebBttj7GsKZSpJ86YkzG4qx5TwpinidKUo2+dQEzzjcRvepjXBShiVtPL0FKELBSNWrXMC8aT3TTbQVOjYvg0f/AA6R0FdR/wCH2BbZw6ENpiBebkmNyeddXLoGhzirGdmgmJtWIZvnrq1KASgeU/qa2PjtRDSo6GvnvG45wOHujeglfodjSaphEB2JUYnpUptkqga4HiahYPFoUAFkgzvM0UU8FtaAW0KGytYJN+gHPxpMpzvbHxxYu0kLwOVNIVKlkq33t6UcwrKCJTQHCZTpA7yZ6k8vAdKMNjswNJ6RA5naZpM2/sogkvQU/AKWLkI5zufQVTihAzFQSqUlnfqSmTtVvw5cN1nSP9Q/beqdm8DMXIJUOxF46gAkDpW4XtgfJS4p/wBCjDKV6Uqmw5cp6+1Oq4fUoEtqSojZJsSPDxpeULJ16JMBMwOk79aIsuLSZSI87ii8soukxa+PjyRtrZWE4QzBEfzapTeETRrMHUFWpaJKhFv3FREYFCh8xHrMelURzprZHP4covWz3L2UpPlRFJSJPSaFN4BaVEJun+7lVhw+Wyj5kzzt9aCc432MxwmltEJKIJPWi+VNmwsLyTUR/BlAEQRIv9amPK0tFI+ZVh1pTaY+Ca2ZrxriNeMdVMiwT4JEgCgoFWLjrCdm60QPma94URPtVcmrItNaJZ/s7OXSHNq5xVMqVWgphzgYTi0mJ0oUT7VeuGMb2qFajK0uKn/uuPSqRwWrQrEKP/oGPEk7DxozwD2hxD0CAW9Wk8wg7j3rcTrJZQtYy7u0c4Zai/WftVfcVVoyVH9IRvpk+BNXLolzgbNz3/OgvGwCssUjUElT7cTsdIKiPpRfOZ1jypjGZe3iGEocKh31EFEEiwGx86V8h1jkDjhykkZTg8G4VBttGpaiNjvzPlTacJ2S1FIBeTrEQZHhEbi4mrYvJXGcTpQFuNp0mYCSQfyki3LlRPG8LOOuFxtkNKULlSzE9dItMb15VVtMolgkgdw892SRqHzQZ6n9BS1Zig5m6tV0JaYR66VKj3UadHCz6QApaVR/bP28KiMcNguk6ySqCQZG1ulHFsc3J1SNa4Qe1hShsdvKK6veDMB2TcDavacuiWXY7xPhNbZETasG4gyzQ4ruwOc9a+ksS1qEVl/HXDilAlI8bUM4t9DcM1HsyvDYULACUQQTqV4cgAP1qQckT/cUnoYNNYjDLbUQdXuRTrWKOkApBjmbk/sfGkPkuipcJHN5UrZLvobfrUgZdiEghK9STunVIPobUvDZmQQIsBHMkDoFGijDwUmAhKDzIkn3pcpyQ2OODImF4ixLXddZ1Ac4i3nzodiMUX8aXQkwpATYGwAFietWvBAxoJkeIuPIzUxt1KDYmfL6msWRL0ZLE5KrAvDoVDvzJB0DUJ/LJO3l9aKPuD5U3KoJOx8PECp7WOOyTp8v1FS8SptwDVpJ6xB+lA5W7CjClQCYbTpIiFG+5gcrVE/wpLZlLkE3g3PvRd3CJFwqaiOLQBEWA8z1mTW39GNfYppagBfUPb70Ww5GnxoYxjEAgFJg8+dPfi0GyL/vXHMIuq5AzUcPSdR+VIgfqadw2DcWkhJF9z08qI4XhxMDUonrO3jAA+80UYNgTnFGc8XO9s4gpvpQQfUzQZOQOkdK21jhxhPT2pT+SscyAPEgVUp8VRK1yfRjGH4UWT31QPAb1NTw+hO4mtHzBthA7gKzyCRP1qvYtp5fytBIOxgk+vIVnkTNWJ+kDME6WRCEp9QL+dTeE8RhmHi4e6QFAJkEAKiQBuRaoD/DrivmUqTyBpr/AAAM3Nj5Vqf0a012XFx1D6iWAQnmVWE/6REioWc8dfgV6Es9uotpNlhKBuIUYJm3LwoCwwojuLPvFCcy4fdV3tZF9iJA8qbHLNasCUYS7Ro2T4s4xhLy0JCo76UmyD7yRRBjCAbKjyH86VluRY3FYVYhtSxN9O8eAPOtAynHuumVtKQCCQVJKSCIsq8HflU+SLe22OTpfjQUCkpB5n70x+Jjy6U6T1FNOslRtS0jRlzG3+W3han8F3yIA9qbTlilGCaseR5OEXpkY/RkpKKDOXM6UiuqUhMCuqiiJu2emoeMwQWIIqbXhrTChZzwahckCqviPh8TtWxlNILA6ULig1kaMaa+HyhRHB8IqRWp9gK7sBQvGn2GszXRnKeGVfwV4vhpzYbVo/YCuDArPEjf+iRmf/S7moGn/wDphXOa0YsCu7AV3iid/wBEjOf+lDMpkUocKkVonYCu7AdK7xRO/wCiRQRw6ehqaxw2g7pM9auPYClBsVqxRMeeTAmHyhKBbakYjUJ0p96sAFeFA6VzxpgrKylvM4hczA6QPrSBlSzEjV5iauwQOle6RQ+FDV8hrpFMOXOckj7UxiclfVsQB61etI6V5oHStWGKOfyZMof/AE6s2k02/wAKLUCCo1oGgdK7QOlHxA8xmo4MUOZjzNeHhRzrI5VpZQOldoHSucbO8xnuE4aUkgm5HtRVGWq5irdoHSu0DpWPGmd5iq/4coH/AI/WnmMuOxG9WPQOlKCRQ+JGeZg3CZcByoihEUqvaNRSAcm+zq6urqI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hQXFxgaGBcYGRsaGhgYGhoYFxoYFBgYHCggHBolHRQVITEiJSkrLi4uGB8zODMsNygtLisBCgoKDg0OGxAQGywkICQsLCwsLCwsLCwsLCwsLCwsLCwsLCwsLCwsLCwsLCwsLCwsLCwsLCwsLCwsLCwsLCwsLP/AABEIAMwA+AMBIgACEQEDEQH/xAAcAAABBQEBAQAAAAAAAAAAAAAFAgMEBgcAAQj/xABCEAABAwIEAwYEBQIFAgUFAAABAgMRACEEBRIxBkFREyJhcYGRBzKhsRRCwdHwI1IVM2Jy4RaCJCVTovEXY5Kywv/EABkBAAMBAQEAAAAAAAAAAAAAAAIDBAEABf/EACQRAAICAgICAgMBAQAAAAAAAAABAhEDIRIxE0EEUSIyYXEU/9oADAMBAAIRAxEAPwDcaQ4uK5xcCqfxTxGloG961KzG6D2MzVKNyKEPcUIH5h71kGa8VrcUYJ3oV/iCzzNG4ULWSzcBxSjqKWOJkdRWIpxat5NSW3nD+Y0DGx2bOOJEdaUOIk9ayVDyrAT5mpyVrIkGlOdDVjs07/H09a9Ofp6is4w61nc26/8AFOFCheh8gXiNDGfJ6ivFcQpHMVmbzygdzUQOrKr0xMXKNGrp4jT1FS8PnSDzHvWSrSvcKplvMHEmdRolsE29OPRG496UMakiQZtWM4/PnAmATHM1ZeFs5Cmgmb+PW8Vk7SsKMbdFuxHEzaFFKrKG4NeYbihpZA1CTtVW4tyw4pnW2D2yBAjdSd4894rK2sU4lYlRBTEeBBmtW0c40z6GezhKUkk7XPlQd3jphJgqE+lBMNjw+yHAndOlQ8eR9f1rKuI2CHlQbi0dbmtirNcVVm2I4+YP5h9K5HxAYP5hXzo28pJIJNLOoEweVFxAPoY/EHD/ANw+leD4h4f+4fSvnVDiiD1B602VKn5vOu4nUfSH/wBQGInUKQn4iYc/mH0r53w7yoiTcHnTWEUoqFzRKBzPpnBcaMuK0pUJPlRJnPm1GJHvXzpwxiSh9BmY3HUVdsXiVIWh1CVFCgZG+kjmfelz0xkIckbMziUq2Ip+sRynjFxC9KiYBEeRrV8mzdLqRBvFYDKFBeurq6uABWdYrQgnwrC+LcxLq1CTvWvcYLhtXkawvGsKU4T50yGhU02weyxe9EG8NNcyxe42onh1thWkqTqsNM3vePOunI6GMZawk7CiWEy6p2BwoUYA86MtYYCppyLceNAxnLJ3NSdLKFBtTiEuKEhBUASOvlRBTqQLChvD7jRzPEqcQFu/hmdA0hUIJV2kAg3+T0pfYyTUeiScMBtSlJAF6k5+G2uzS212UhRiCJghIsTHtQFWN966MWwXlSJmIYEE0KceCacU+V2uKaUzNvGqIRrsmyZG+iOMdFpqJiMTJHnb96mZiyEgUHdPTcUyl6Ai5LsKLAW2Qd/0pnJsWpp4CbCIH3qAjFkW50hDkqCjvO/rXDFKzZ8DjRAI2oBxdws3iCX8OAl35ikWCzzMdTTOQZins9LihIFp6WomziSgpMjSoE22HrSNp6HumAeCsTpU+yuRICtJ3EdB4VSOKHiMW7eUaoHl41puMwiUYhOIjYFKo3hVwf09RWecU4D+q4tN0KUTPn1FNhJNi5Wloq+KG9JwCj3p2A+tSMa1CSBuftSGcMUgjY86OtiheBakgWGrr1pDTQ1LnbYefnXOKKdI2sY9a5pU28ST5gVtbD9ENZA8N/Q0/l5lxM+A9rU0pNyOe3605gkd9Mdf1owdhPK0ntyIiCZ/StCYQXsMUpmUhX2n6wapTyglw2Ekyfa1Wrg7GBLhC50qnbkDH7/Sp8n2Px6QFZwhXYRKkpUDzkW3/SjfDnEKmnEhRsk6Vetva1RsyR2by9H5VHyKSJtQZzEBXeR85G2xta450PYc1Z9FZdiQ4gKFdVY+HGMK8OnVuAK6iJGO8WplB8qyVeHhZtWwcSJlJrO14ElW4oZSobjhyAzWFJVtF6q+Id0P4xII167TExAuJrTWMCZF7VOxeS4d5ID7LbnQqHe9FDvfWlOd6G+JraM+4MxjiUHU/o7iyQspP9QEdkkBV+8DECjbXExkhxI1Ad6DBHWUnxqHnnATQUF4Ra2nE3QlRK0yLgAnvJv4+lSOzGNw63WUEYpsQ8wISVxZRRP5rG3Oly07+w07X+BfC5k04fmgjkq3KbHY2odhMb2WbOqDYUk4ZAKu93b7AgEXtv0qn4vMUoQW2yUrmSl0FC5Pgq9vOKZyLMCHVBa1iU97STIT4Ed4nkEii3QGm0a3m+aIfaSOzKSknQSqYBEHRHI+PSq6WRvNRnMZCkjtUrZcQVMrAhdrqQ6ATB6HnHWuDyvy8xP8G9OwpNd7EZ7j60ezBqYxBvQczuaJZe6CPGnzhSJcc7YxnKiEzExQJQOmdqsmYwRFC8S2AmKVypFijZXwJX7VIR80TzvUr8KblIk8vOvX8ocSlLpgJPumOo5zXczvHQUZs3rTf8pFGcizULbAcIhBj9Y8qrmDx2lMp5i9TsCjU2VpETZafEbKFczUXnHMF5s6CAdO/IxcA+FZ6y+VEoNx41dOH8eVMwdwPoKouYSl82tqP33rcauzpoFZhh9Dg6CkFMgedOZw8ZEXprBu6v59qckKStkbF4fvxTeGbs4fID/uP3sKkY494zSMHpOlJV3lK+UAqP8ApkJ2rG67Dp2DymVAG16kFrQ5B5Kj/mn82yh3Drh5JB3BIpzPQFFDqdlgG35VAAEeciuUkc1umSM1EPBR5gGjuQPaHE3/AH8vb7UHz6FIYcH5kbdCLH60jLnjqnpB9omKCS5IZDRaOIG1B0LRz3HURuPKqa+7oeSpOwMfWDV3zRHaNDSYPzJ8+lUjEMlTigLaiCJ5T/zSlpBzZtnwxP8ATPmf3rqV8NGNDYF5G811HdkjDPEHymqOHUhVzV5z8d01kubvLSuQCZNreVKmrZRilSstCsSE9K8OPtVWGMULOSDyBt7V6rH0KxhyyhTF5ne9C1YgtvficPAc2WhVkuDxPJY68+dMqc1kQCSdulE8LkZKZJg/SjajVMUpTb0EEIwmaMwU9m4DBCgDfmFJP3BFUjif4fYjDy9hil1sKI/pTqR1C0nkI3BO9G824accQsNEpdIsoGNUbBX2mo/w1zxxB7G86jqB31TBmec0huUF9ocoxm+qYHYyDGpwqH30jsUrQlIKiVkEkaW07JFja0k0SyzOmBDS1qZ0lRRrSUqBJNkkjYWtV6zRKnE6FNqLZUFFNxCkHUCnxkAxUg5bhXE6XXUXGoocCSY8QeU0KlGXYUoyXRTHc3Q4vQGu01QEAJ7ylc9KgZO3Oi68g0d3VpWIlJvc3ABEeXOpLuX4BhlbeDQgOKI1OAEj0JMDyFV9Wc4pLgL3ZYpItP8AlL8DF029KbBZX+nQjJ4l++mOPCLK6/Wo+KHd60vHv93UARN+sedD8Me0tqvNOcfsHHJUevPECwtU7C5qkgJdNjbaelQnUFNlWI5Uxh8Ch1UlelKbki/p4bUFL2Ob9juIUEKdGnuyI5QNxRfLWVFkEC5FwDyN7UFzAa1EgyCe7H9uw+lHMneKUBCgkWgelMk9ALsm5UohB5WIvUXE4JK97mjWFws77R0pl9KUwIuOXOgg2noNopGc5bpECoeBa0tk+dXB5kLMAcr+VQMThOzBSBAnfwp3kQHArL6PkKpuCT96HZVitL/dkd/5+g32mi2ZpnV00m/SqrgT3gAbKsfPxrJ7MTpo0zMdeIw2IQHO2ZwyEuturgLE3cbn84A2nnzqkF60SSlV/L9qm4TAutoUsqSWrthM3UVAkpB2FgTFQ20wI3tWQ6CkrkTgdWDI3LbgI6wqxrzKTG+03pGXr06kk91Qj13H1r1aygn/AFUUeqNbotePeLaUq3EBQHQSLGqa++oLWsWEnTPNM2A9zVkRiBiG3EEfKjWI6JEKA8QL+lVHLceor0yIB5iwIkW/elS6oVmekbr8KcaXWgT0/SvK74WIAR3RAImByPOuokKLPnAsaqT7CSbgHzG1WnPlwk1RsTi4MkzSsi2VYZUhWOyxtaQSNUfY0CxOUIHyA+Qoh+OHW9Os4kTyrlaNmoyB+GwcR4UdwbsCKZW6kXp0KBG1ZLZ0fx6JXbAeNZyB2WbPabDtNfosBX6mr+ymSI51Rs2Qs49x5oJWiQjUCI1NpAUkz+YXt4UE1+LDi/yRrbOOBa70ECDf6/Sq3nGVsjElWgHSABMkARMAbc+dQclz3tElCgQoCAk90ny1UZxaNatQ5x+1Kx/0ZNfQNcXqtFhQzGsCbCrUcEnTbeojmBPQVZjyURZsPJFcalPI06jLWnFSO4u/eT+o50/mCNIg/eoeGdIg/asyNt2jMeNRVMgZrhVoIDu8GFDZQ8KE4YEdoCmCrnvbqKv4CH2y24ZB2PNJ5KFVJDRS4ptXzoMf8+R39aGM7G0hhtjSlJ2kgXtAqx5eoayjkCb/AK+tIbwOpImIMTPTwp/EPsMlPeAvHUzWuVuwmqCiZmRPlUN9BWonTyImieXY5pYISdjHT2pbwEG2x3oeTQSAqmOzO/LfqKh5q0pQ7oiRvy8z0FS8weBNrwb0vFrlq9rT6AHunziignKSNlpA3M+C1OYZCmnUBDhAW+Z0oG/yAXSdpJqJgPgviE95WIaKkwUo0mFG8p1TY7QdqvvDSwrCvNuCQkJXA/sWLwPQ2onkeK/pISpV20wT/c2Dpt4pMehqiUEnRI5O7KfheCx2CcNjEqQVPJWlSCDCiC2DzBEKIIqt8bfD57Atdqj+uymda0ghSU76lpvYdQbVsmLwinVs3EtPBZP9yNKx9yn2ou+kFJCrpgzO0ReaXFOLCnktpnylhnJNztT+FGs6CZINuoHTxohxdkZwOLcZP+X87So3bUTH/wCJ7vpSciTKMQuUIlLYGvnoWle4Eyb3HlRpoN/lVD2AeU042pI7pOkjnChBEeRqm5g0WcU6jbS4q+1iZHpBFaLlOhaXUjbUOyKhBLiQVFKTyOgmw8OdV/4g4MtLZxAH+a2W1/7kAAepTHsawzLGo0a38JFktAkzIma6onwRP9AfzlXlYILfxEO6f51rMcc+dRFahxEnuGsxealR86FjYXRBeM396kNAgxToYG8ftUgGx7v88KyzaPEL60QbeGmTQ7QelSG8LMVjo1WSRiAApQJ7qVEegJFU7gLHO4f+r2AxGDdGlxaLuJPPtU7FafG5GxNWrOW9OEf0jZpewkzHKs54AzFbD2tvtIPddQPlWn/UneR1F6E02w5QwSCGSpKkyCkkpOx7yFfKfKnM1aQ0UBCSkFAVF43jnzvTGEx8d1YWgGChaDqBHjzipedjWwCNXzi6hciDb60LSCTYMVjI5VGxOOHWkhvlHvzpp/BEHUfSjgkdO/QDzdRVflUFbykpAFHMckqSRG9DXWzISR60yxSiKyjEknyqVxG3CfxTY76e6vxBIhRHUfrQ3Dtwsg2/erBgkhxtbJjvpUPpY+8UqXdoOK+yg4nOnlW1EDpUBWJXMg+VR8QpaVKQqykqKT1lJg/ao+s9TTgXOmEmMe4FCCQeoP3q05RxMoBKHbi/e+1UzCYm8L9D086JFrl7Up6GQdq0aCw0lV0xe5HU1HzYkCOZgehtQ7hfHhI7NZ78yieYi4kUafZW9iAU6YSjUoKEBPVUzfeBTsC/JsLI9IN5M+E4vs07KYSg+x/U1JwOJADpbMrZdUqPApQXWz1jX/7aHoYU3i2HlvICSnUpCUlSvlgX8d6puD49cZdxBbbQEuPvOyoFahrIGjSFAHYc6ZJ1tiIw5XRtZeEocT8qwBS8e93FDnt7/wDFVDgbOXcQh5DjIaSggtpklQEAwqQORB8Jqx5q6NCVDYkfS8/ShFtU6Kp8YOF14thpxhAW62oJjYltwgG8bA6VHwBqnZjwl2TaG21a1o1dqrkoxPcA/KNMAc5BrRcyzQ3SFSkwQBfxuf0oehMturVv2TsHp3FXo4Y01bOU3HoxzDZmVpStCdIQ5KQq/e0/Orx8qtmd5T+NwB7Mf1IDiEc9Q+ZI8SJj0qk4ZsBpkarapUdjMDer5lOYBCZEQgXI6i8A0ifoqg7uywfBQf0P50FeUZ+H7SUqc0CEqVrA/wBwCj9Sa6tJX2GeIflNUEMiTV94h+U1REOAKPX6UuY7EchilrwwTeb0sYsDlNeKMiTM9KC2OoaUq9hS8PPrXNNTU/CYausxRs9bUeQiss48eU1malIWtBKGlKKSU3iJt/tFbC20mb1j/wAWB/5iqP8A0Wv/AOq1bAnpl2wWPW83hFIxTqdS1hyNBJhOrdSSR51YcPiVFCdS1qBuNZm0nTWY5HikdjhEFyFdo4SEndBTYKPIzarujFCAJiABHkItQ4oSk2FnyRgl/Q2p6d+VR8S/aJoWrFHkbVGxGJOwMdapjhZJP5SSJTi+9Q3MFAEXB5+leIflQpeNaSpMc7gHy5GsnHi9g48rltEXK1pWrvXM/wAmjaGCFak/lN6q+XtaXNXLYedWTCvXKbyRB/5pOTT0Uw32VP4mYIIxKHkjuvNyf96TB9xFVBdah8QsKF4EK/M0tJHkqEn7isxo4O0DONMZUKLYF8rQQT3k+8cqFrFKwWJ7NYVy2PlRSVmQlxYWaxSkKSrcpMgdfCtAweNDzSVp2MA9YBv6is+xTIBtsat3CEhCkgQAZT4n8wrcDUZD5W0WdthKynrI+9SMn4IwZ1JcZClAnSokyFRM2I5mvMG4D3tiPbrVh1dk5Yz3Uq9dzVkkmqJptp6HuGC32aUNoS3p3SkQCeZ8T1mkcVOdnhnilIUUJKtJMcxaeQgmoisIW1uOIMaVAx4E2+4opmaO1w61FIJLSwRuD3TH1FKlGtoWnsomX4kOjYyN0A3jzN4qbxLmYZy/EuxphooT/uX3Ejx+as5xGblJBQopWk2IsQRTPE3F+KxOFGGWEFGtK1LSk61adgoTESQbCTFZHMuNMdPFTtEPFYGG0GZQHEkGPykX352qS1jyFhAMoKrcvWm8VjkrwbaCuFgxABk6VH5um4qIlAbcB76xCSlQAA1RcknYRUsppaGt0bjwASbneBXVH+GClFpOoR3beXKvaNPROw3xB8pqgra71aFnYEGao+YrkHSNqCZRhOawp9KlIaFCmMcsWj3qezjJE2B6UqmOtEh6AQDz2pAxAvp3FqZfTr3Jnl4U421AufWmRSQubbPVPq/ugdOvrWVcbicedRP+W37XrUxhgdifQ1lvH7GjHqE7Mtn702VcdE0eXPZcsNw62kNrIkBnWOklQg+cgUQdwZm5FeZc7rYYIMAtgT/tVcX8qkvPgAxS/iOVP/QvmqLaT+hhDFdiCkJiKUh/nTa1BRq1f082VVSBSwQZ3qYtBUE8qdcaTafH+GnhcjSQPPYjwqTPK2X/ABsNQ2C0YDxonlwgi1c8pIURalYO6helSdorUV6J+fYYOYV5MWKCfYSPsKxRCrVt+OP/AId6OTao9jWHN7CjxdCcr2KNMuU8TTLlMFlqyfCKdCLSLXrQMpwobUlIA8fXr71Wfh4NTU/6tN+oH2vVqDhDwM90W9fGpsj3ovxq1Z4/KVBHLWRbmKsuaGHf+1P/AOoqsE6nU+Zqz5//AJh/2j6RXpq9EOXsnYRvXIP5m/tb9BQ3C5ypvCOl0BIbadUFmw7gVAPKdvOp+XvhKWVkwLpJ+oBoL8ScME5RjBA7oKv/AHpI+9ZJqtiPZ85/i1fNNzc+Z3+9F8rxC1Hu2UQLEdOVAC8QbD1ii2HxSyjTEpBBMbkjlO9SZNqqKloNZmmyVREiYiwUOf8A80y3jNLaW9MOLlanOahpMJCdhfeOVQXMZrY7MDUEkz5GTIM0xh8EpSEKLhsm3/2zyt0NS1S2zHOjd/hMqWUwIGkR4iN66nPhYSWhMTAkjb0rqpi9C2WHPtjFUo4pJJSe79qt3EzmlJNZhi8xJXMRWSi2OxySRZu4oQCBTC8MBefaq4nML0/+PUREyDWxibLIq0TXnoNiaWjEyI58qjNYhKbm5ph3Mv7RHp9qeuJI5PuwxhsSZrPOPRrxztr9mn2CR+xqxF8g6tXnVU4ixR/FrVf/AC0JP+3Y/Q0GToLFK5Uyw8I5gPwiW3FQoOjRf+8EkGNgIJou+/NhVP4QdDb4DgJaBBUqNk2Oo9ADpM+c1dMe22HFdmoKbJlJBBsbgW86742RRuL/ANB+dhlKpx/xjLeo2p9DR8qU04kDb1qQ06lWwvzpk84rF8Rdt7ILzBFwSb+3nSk4czJPL+RTS8EpKrKMGnXGVfMAYqacrZbjjxVEfELULE7g+tTm5AkeBoY8NSgFT8pM/wA8qLsYQqR3dooJNVsdFUFMW6OwXN/6ZNtzIrEgmB5VsTHcZdcWfkbUZ8kxWOkcq3D7AzHtMvU+mmnxenCa0aF8OFD8KY3C1/WI+gqxJcJWPOqZ8Onv6byOigr3EfpVtwx71TS/ev6ehh/QkMrhyYmNvvRDMM0W8ZVAOwA2A89yaGtp/qHwpWXjUuPOvX4kEug9kYKsK8IulaV/v9Aac+IzqXMoxZSZBZPuNP7V2JWphsJbOnWSFbXEePiag8TK/wDJcZ4NOD3igyQpWTp2z5tWedTMDmCklISLzNeMM6iArYj+AHrXr2ACDqkgTy39KklXsp2P48r0BZSUgqImIF5P88qg4JwqUE6ykWjcjr7WoljHlhA0uakKAmYPhCuhqHh0oCSqbiIEne4keNJ0ogs+hvhMg9iDJIUJBNp9K9pj4KLnCgG9eUxaQJZuJx3DWSZgwrUYBrYOIEyk1nOOxCUKIIEc+dbyo3hatsrDjChTmGUZp3E4pCjb9a8J/nhR036EuUU+xTjoFQ/xZBpLzlRS7I2J8qJKuwHO2GWsYnZQEG1VTO0S85olXdEQCSdt486J6FR8pjxBpnLXAMUqZ/ylX6fLQZKSsbitypgvImnO1CgVoCRc3EgiNIJ5Hp0q14eABFgIsOg2qPilgJSAIGpXlEAiKi/iT71uPcbBzyanQWezCeddh8x0nmaD9pS0ronBALIyz4bMNRGw8DRZvHAIPWqpgBPK8UTaX1qacdl+HI62EW8PqVqi2mPrRRh4BWna1B2HulEcIgEzzvUzv2UJpkDjPE9lgXALFwhCfG4KvoDWWGr38VMT3sMyD8qVOHzXAH0FUSq8aqJNmf5UemmnKcWaQ5RgItPw2WO0eSeaRV1bRpcA5Xv5Vnnw/c04xM7FCwfaR9q0pMFWq/T33pXHlmSK8TrGepHeUafyVEqnxppwb1O4falYjrXqRJMnRO4iX30joke5M1Cz8asmxqQJJbV72p3OVy4o+NMZhi0t5ZilLNth5mgy6xsmitmGHL0hKdJm8736QALVGzAq0kdLeM+NTcHqWhW9wrTbpffxFBtZEAySbxzJNebBttj7GsKZSpJ86YkzG4qx5TwpinidKUo2+dQEzzjcRvepjXBShiVtPL0FKELBSNWrXMC8aT3TTbQVOjYvg0f/AA6R0FdR/wCH2BbZw6ENpiBebkmNyeddXLoGhzirGdmgmJtWIZvnrq1KASgeU/qa2PjtRDSo6GvnvG45wOHujeglfodjSaphEB2JUYnpUptkqga4HiahYPFoUAFkgzvM0UU8FtaAW0KGytYJN+gHPxpMpzvbHxxYu0kLwOVNIVKlkq33t6UcwrKCJTQHCZTpA7yZ6k8vAdKMNjswNJ6RA5naZpM2/sogkvQU/AKWLkI5zufQVTihAzFQSqUlnfqSmTtVvw5cN1nSP9Q/beqdm8DMXIJUOxF46gAkDpW4XtgfJS4p/wBCjDKV6Uqmw5cp6+1Oq4fUoEtqSojZJsSPDxpeULJ16JMBMwOk79aIsuLSZSI87ii8soukxa+PjyRtrZWE4QzBEfzapTeETRrMHUFWpaJKhFv3FREYFCh8xHrMelURzprZHP4covWz3L2UpPlRFJSJPSaFN4BaVEJun+7lVhw+Wyj5kzzt9aCc432MxwmltEJKIJPWi+VNmwsLyTUR/BlAEQRIv9amPK0tFI+ZVh1pTaY+Ca2ZrxriNeMdVMiwT4JEgCgoFWLjrCdm60QPma94URPtVcmrItNaJZ/s7OXSHNq5xVMqVWgphzgYTi0mJ0oUT7VeuGMb2qFajK0uKn/uuPSqRwWrQrEKP/oGPEk7DxozwD2hxD0CAW9Wk8wg7j3rcTrJZQtYy7u0c4Zai/WftVfcVVoyVH9IRvpk+BNXLolzgbNz3/OgvGwCssUjUElT7cTsdIKiPpRfOZ1jypjGZe3iGEocKh31EFEEiwGx86V8h1jkDjhykkZTg8G4VBttGpaiNjvzPlTacJ2S1FIBeTrEQZHhEbi4mrYvJXGcTpQFuNp0mYCSQfyki3LlRPG8LOOuFxtkNKULlSzE9dItMb15VVtMolgkgdw892SRqHzQZ6n9BS1Zig5m6tV0JaYR66VKj3UadHCz6QApaVR/bP28KiMcNguk6ySqCQZG1ulHFsc3J1SNa4Qe1hShsdvKK6veDMB2TcDavacuiWXY7xPhNbZETasG4gyzQ4ruwOc9a+ksS1qEVl/HXDilAlI8bUM4t9DcM1HsyvDYULACUQQTqV4cgAP1qQckT/cUnoYNNYjDLbUQdXuRTrWKOkApBjmbk/sfGkPkuipcJHN5UrZLvobfrUgZdiEghK9STunVIPobUvDZmQQIsBHMkDoFGijDwUmAhKDzIkn3pcpyQ2OODImF4ixLXddZ1Ac4i3nzodiMUX8aXQkwpATYGwAFietWvBAxoJkeIuPIzUxt1KDYmfL6msWRL0ZLE5KrAvDoVDvzJB0DUJ/LJO3l9aKPuD5U3KoJOx8PECp7WOOyTp8v1FS8SptwDVpJ6xB+lA5W7CjClQCYbTpIiFG+5gcrVE/wpLZlLkE3g3PvRd3CJFwqaiOLQBEWA8z1mTW39GNfYppagBfUPb70Ww5GnxoYxjEAgFJg8+dPfi0GyL/vXHMIuq5AzUcPSdR+VIgfqadw2DcWkhJF9z08qI4XhxMDUonrO3jAA+80UYNgTnFGc8XO9s4gpvpQQfUzQZOQOkdK21jhxhPT2pT+SscyAPEgVUp8VRK1yfRjGH4UWT31QPAb1NTw+hO4mtHzBthA7gKzyCRP1qvYtp5fytBIOxgk+vIVnkTNWJ+kDME6WRCEp9QL+dTeE8RhmHi4e6QFAJkEAKiQBuRaoD/DrivmUqTyBpr/AAAM3Nj5Vqf0a012XFx1D6iWAQnmVWE/6REioWc8dfgV6Es9uotpNlhKBuIUYJm3LwoCwwojuLPvFCcy4fdV3tZF9iJA8qbHLNasCUYS7Ro2T4s4xhLy0JCo76UmyD7yRRBjCAbKjyH86VluRY3FYVYhtSxN9O8eAPOtAynHuumVtKQCCQVJKSCIsq8HflU+SLe22OTpfjQUCkpB5n70x+Jjy6U6T1FNOslRtS0jRlzG3+W3han8F3yIA9qbTlilGCaseR5OEXpkY/RkpKKDOXM6UiuqUhMCuqiiJu2emoeMwQWIIqbXhrTChZzwahckCqviPh8TtWxlNILA6ULig1kaMaa+HyhRHB8IqRWp9gK7sBQvGn2GszXRnKeGVfwV4vhpzYbVo/YCuDArPEjf+iRmf/S7moGn/wDphXOa0YsCu7AV3iid/wBEjOf+lDMpkUocKkVonYCu7AdK7xRO/wCiRQRw6ehqaxw2g7pM9auPYClBsVqxRMeeTAmHyhKBbakYjUJ0p96sAFeFA6VzxpgrKylvM4hczA6QPrSBlSzEjV5iauwQOle6RQ+FDV8hrpFMOXOckj7UxiclfVsQB61etI6V5oHStWGKOfyZMof/AE6s2k02/wAKLUCCo1oGgdK7QOlHxA8xmo4MUOZjzNeHhRzrI5VpZQOldoHSucbO8xnuE4aUkgm5HtRVGWq5irdoHSu0DpWPGmd5iq/4coH/AI/WnmMuOxG9WPQOlKCRQ+JGeZg3CZcByoihEUqvaNRSAcm+zq6urqIE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hQWFhQXFxgaGBcYGRsaGhgYGhoYFxoYFBgYHCggHBolHRQVITEiJSkrLi4uGB8zODMsNygtLisBCgoKDg0OGxAQGywkICQsLCwsLCwsLCwsLCwsLCwsLCwsLCwsLCwsLCwsLCwsLCwsLCwsLCwsLCwsLCwsLCwsLP/AABEIAMwA+AMBIgACEQEDEQH/xAAcAAABBQEBAQAAAAAAAAAAAAAFAgMEBgcAAQj/xABCEAABAwIEAwYEBQIFAgUFAAABAgMRACEEBRIxBkFREyJhcYGRBzKhsRRCwdHwI1IVM2Jy4RaCJCVTovEXY5Kywv/EABkBAAMBAQEAAAAAAAAAAAAAAAIDBAEABf/EACQRAAICAgICAgMBAQAAAAAAAAABAhEDIRIxE0EEUSIyYXEU/9oADAMBAAIRAxEAPwDcaQ4uK5xcCqfxTxGloG961KzG6D2MzVKNyKEPcUIH5h71kGa8VrcUYJ3oV/iCzzNG4ULWSzcBxSjqKWOJkdRWIpxat5NSW3nD+Y0DGx2bOOJEdaUOIk9ayVDyrAT5mpyVrIkGlOdDVjs07/H09a9Ofp6is4w61nc26/8AFOFCheh8gXiNDGfJ6ivFcQpHMVmbzygdzUQOrKr0xMXKNGrp4jT1FS8PnSDzHvWSrSvcKplvMHEmdRolsE29OPRG496UMakiQZtWM4/PnAmATHM1ZeFs5Cmgmb+PW8Vk7SsKMbdFuxHEzaFFKrKG4NeYbihpZA1CTtVW4tyw4pnW2D2yBAjdSd4894rK2sU4lYlRBTEeBBmtW0c40z6GezhKUkk7XPlQd3jphJgqE+lBMNjw+yHAndOlQ8eR9f1rKuI2CHlQbi0dbmtirNcVVm2I4+YP5h9K5HxAYP5hXzo28pJIJNLOoEweVFxAPoY/EHD/ANw+leD4h4f+4fSvnVDiiD1B602VKn5vOu4nUfSH/wBQGInUKQn4iYc/mH0r53w7yoiTcHnTWEUoqFzRKBzPpnBcaMuK0pUJPlRJnPm1GJHvXzpwxiSh9BmY3HUVdsXiVIWh1CVFCgZG+kjmfelz0xkIckbMziUq2Ip+sRynjFxC9KiYBEeRrV8mzdLqRBvFYDKFBeurq6uABWdYrQgnwrC+LcxLq1CTvWvcYLhtXkawvGsKU4T50yGhU02weyxe9EG8NNcyxe42onh1thWkqTqsNM3vePOunI6GMZawk7CiWEy6p2BwoUYA86MtYYCppyLceNAxnLJ3NSdLKFBtTiEuKEhBUASOvlRBTqQLChvD7jRzPEqcQFu/hmdA0hUIJV2kAg3+T0pfYyTUeiScMBtSlJAF6k5+G2uzS212UhRiCJghIsTHtQFWN966MWwXlSJmIYEE0KceCacU+V2uKaUzNvGqIRrsmyZG+iOMdFpqJiMTJHnb96mZiyEgUHdPTcUyl6Ai5LsKLAW2Qd/0pnJsWpp4CbCIH3qAjFkW50hDkqCjvO/rXDFKzZ8DjRAI2oBxdws3iCX8OAl35ikWCzzMdTTOQZins9LihIFp6WomziSgpMjSoE22HrSNp6HumAeCsTpU+yuRICtJ3EdB4VSOKHiMW7eUaoHl41puMwiUYhOIjYFKo3hVwf09RWecU4D+q4tN0KUTPn1FNhJNi5Wloq+KG9JwCj3p2A+tSMa1CSBuftSGcMUgjY86OtiheBakgWGrr1pDTQ1LnbYefnXOKKdI2sY9a5pU28ST5gVtbD9ENZA8N/Q0/l5lxM+A9rU0pNyOe3605gkd9Mdf1owdhPK0ntyIiCZ/StCYQXsMUpmUhX2n6wapTyglw2Ekyfa1Wrg7GBLhC50qnbkDH7/Sp8n2Px6QFZwhXYRKkpUDzkW3/SjfDnEKmnEhRsk6Vetva1RsyR2by9H5VHyKSJtQZzEBXeR85G2xta450PYc1Z9FZdiQ4gKFdVY+HGMK8OnVuAK6iJGO8WplB8qyVeHhZtWwcSJlJrO14ElW4oZSobjhyAzWFJVtF6q+Id0P4xII167TExAuJrTWMCZF7VOxeS4d5ID7LbnQqHe9FDvfWlOd6G+JraM+4MxjiUHU/o7iyQspP9QEdkkBV+8DECjbXExkhxI1Ad6DBHWUnxqHnnATQUF4Ra2nE3QlRK0yLgAnvJv4+lSOzGNw63WUEYpsQ8wISVxZRRP5rG3Oly07+w07X+BfC5k04fmgjkq3KbHY2odhMb2WbOqDYUk4ZAKu93b7AgEXtv0qn4vMUoQW2yUrmSl0FC5Pgq9vOKZyLMCHVBa1iU97STIT4Ed4nkEii3QGm0a3m+aIfaSOzKSknQSqYBEHRHI+PSq6WRvNRnMZCkjtUrZcQVMrAhdrqQ6ATB6HnHWuDyvy8xP8G9OwpNd7EZ7j60ezBqYxBvQczuaJZe6CPGnzhSJcc7YxnKiEzExQJQOmdqsmYwRFC8S2AmKVypFijZXwJX7VIR80TzvUr8KblIk8vOvX8ocSlLpgJPumOo5zXczvHQUZs3rTf8pFGcizULbAcIhBj9Y8qrmDx2lMp5i9TsCjU2VpETZafEbKFczUXnHMF5s6CAdO/IxcA+FZ6y+VEoNx41dOH8eVMwdwPoKouYSl82tqP33rcauzpoFZhh9Dg6CkFMgedOZw8ZEXprBu6v59qckKStkbF4fvxTeGbs4fID/uP3sKkY494zSMHpOlJV3lK+UAqP8ApkJ2rG67Dp2DymVAG16kFrQ5B5Kj/mn82yh3Drh5JB3BIpzPQFFDqdlgG35VAAEeciuUkc1umSM1EPBR5gGjuQPaHE3/AH8vb7UHz6FIYcH5kbdCLH60jLnjqnpB9omKCS5IZDRaOIG1B0LRz3HURuPKqa+7oeSpOwMfWDV3zRHaNDSYPzJ8+lUjEMlTigLaiCJ5T/zSlpBzZtnwxP8ATPmf3rqV8NGNDYF5G811HdkjDPEHymqOHUhVzV5z8d01kubvLSuQCZNreVKmrZRilSstCsSE9K8OPtVWGMULOSDyBt7V6rH0KxhyyhTF5ne9C1YgtvficPAc2WhVkuDxPJY68+dMqc1kQCSdulE8LkZKZJg/SjajVMUpTb0EEIwmaMwU9m4DBCgDfmFJP3BFUjif4fYjDy9hil1sKI/pTqR1C0nkI3BO9G824accQsNEpdIsoGNUbBX2mo/w1zxxB7G86jqB31TBmec0huUF9ocoxm+qYHYyDGpwqH30jsUrQlIKiVkEkaW07JFja0k0SyzOmBDS1qZ0lRRrSUqBJNkkjYWtV6zRKnE6FNqLZUFFNxCkHUCnxkAxUg5bhXE6XXUXGoocCSY8QeU0KlGXYUoyXRTHc3Q4vQGu01QEAJ7ylc9KgZO3Oi68g0d3VpWIlJvc3ABEeXOpLuX4BhlbeDQgOKI1OAEj0JMDyFV9Wc4pLgL3ZYpItP8AlL8DF029KbBZX+nQjJ4l++mOPCLK6/Wo+KHd60vHv93UARN+sedD8Me0tqvNOcfsHHJUevPECwtU7C5qkgJdNjbaelQnUFNlWI5Uxh8Ch1UlelKbki/p4bUFL2Ob9juIUEKdGnuyI5QNxRfLWVFkEC5FwDyN7UFzAa1EgyCe7H9uw+lHMneKUBCgkWgelMk9ALsm5UohB5WIvUXE4JK97mjWFws77R0pl9KUwIuOXOgg2noNopGc5bpECoeBa0tk+dXB5kLMAcr+VQMThOzBSBAnfwp3kQHArL6PkKpuCT96HZVitL/dkd/5+g32mi2ZpnV00m/SqrgT3gAbKsfPxrJ7MTpo0zMdeIw2IQHO2ZwyEuturgLE3cbn84A2nnzqkF60SSlV/L9qm4TAutoUsqSWrthM3UVAkpB2FgTFQ20wI3tWQ6CkrkTgdWDI3LbgI6wqxrzKTG+03pGXr06kk91Qj13H1r1aygn/AFUUeqNbotePeLaUq3EBQHQSLGqa++oLWsWEnTPNM2A9zVkRiBiG3EEfKjWI6JEKA8QL+lVHLceor0yIB5iwIkW/elS6oVmekbr8KcaXWgT0/SvK74WIAR3RAImByPOuokKLPnAsaqT7CSbgHzG1WnPlwk1RsTi4MkzSsi2VYZUhWOyxtaQSNUfY0CxOUIHyA+Qoh+OHW9Os4kTyrlaNmoyB+GwcR4UdwbsCKZW6kXp0KBG1ZLZ0fx6JXbAeNZyB2WbPabDtNfosBX6mr+ymSI51Rs2Qs49x5oJWiQjUCI1NpAUkz+YXt4UE1+LDi/yRrbOOBa70ECDf6/Sq3nGVsjElWgHSABMkARMAbc+dQclz3tElCgQoCAk90ny1UZxaNatQ5x+1Kx/0ZNfQNcXqtFhQzGsCbCrUcEnTbeojmBPQVZjyURZsPJFcalPI06jLWnFSO4u/eT+o50/mCNIg/eoeGdIg/asyNt2jMeNRVMgZrhVoIDu8GFDZQ8KE4YEdoCmCrnvbqKv4CH2y24ZB2PNJ5KFVJDRS4ptXzoMf8+R39aGM7G0hhtjSlJ2kgXtAqx5eoayjkCb/AK+tIbwOpImIMTPTwp/EPsMlPeAvHUzWuVuwmqCiZmRPlUN9BWonTyImieXY5pYISdjHT2pbwEG2x3oeTQSAqmOzO/LfqKh5q0pQ7oiRvy8z0FS8weBNrwb0vFrlq9rT6AHunziignKSNlpA3M+C1OYZCmnUBDhAW+Z0oG/yAXSdpJqJgPgviE95WIaKkwUo0mFG8p1TY7QdqvvDSwrCvNuCQkJXA/sWLwPQ2onkeK/pISpV20wT/c2Dpt4pMehqiUEnRI5O7KfheCx2CcNjEqQVPJWlSCDCiC2DzBEKIIqt8bfD57Atdqj+uymda0ghSU76lpvYdQbVsmLwinVs3EtPBZP9yNKx9yn2ou+kFJCrpgzO0ReaXFOLCnktpnylhnJNztT+FGs6CZINuoHTxohxdkZwOLcZP+X87So3bUTH/wCJ7vpSciTKMQuUIlLYGvnoWle4Eyb3HlRpoN/lVD2AeU042pI7pOkjnChBEeRqm5g0WcU6jbS4q+1iZHpBFaLlOhaXUjbUOyKhBLiQVFKTyOgmw8OdV/4g4MtLZxAH+a2W1/7kAAepTHsawzLGo0a38JFktAkzIma6onwRP9AfzlXlYILfxEO6f51rMcc+dRFahxEnuGsxealR86FjYXRBeM396kNAgxToYG8ftUgGx7v88KyzaPEL60QbeGmTQ7QelSG8LMVjo1WSRiAApQJ7qVEegJFU7gLHO4f+r2AxGDdGlxaLuJPPtU7FafG5GxNWrOW9OEf0jZpewkzHKs54AzFbD2tvtIPddQPlWn/UneR1F6E02w5QwSCGSpKkyCkkpOx7yFfKfKnM1aQ0UBCSkFAVF43jnzvTGEx8d1YWgGChaDqBHjzipedjWwCNXzi6hciDb60LSCTYMVjI5VGxOOHWkhvlHvzpp/BEHUfSjgkdO/QDzdRVflUFbykpAFHMckqSRG9DXWzISR60yxSiKyjEknyqVxG3CfxTY76e6vxBIhRHUfrQ3Dtwsg2/erBgkhxtbJjvpUPpY+8UqXdoOK+yg4nOnlW1EDpUBWJXMg+VR8QpaVKQqykqKT1lJg/ao+s9TTgXOmEmMe4FCCQeoP3q05RxMoBKHbi/e+1UzCYm8L9D086JFrl7Up6GQdq0aCw0lV0xe5HU1HzYkCOZgehtQ7hfHhI7NZ78yieYi4kUafZW9iAU6YSjUoKEBPVUzfeBTsC/JsLI9IN5M+E4vs07KYSg+x/U1JwOJADpbMrZdUqPApQXWz1jX/7aHoYU3i2HlvICSnUpCUlSvlgX8d6puD49cZdxBbbQEuPvOyoFahrIGjSFAHYc6ZJ1tiIw5XRtZeEocT8qwBS8e93FDnt7/wDFVDgbOXcQh5DjIaSggtpklQEAwqQORB8Jqx5q6NCVDYkfS8/ShFtU6Kp8YOF14thpxhAW62oJjYltwgG8bA6VHwBqnZjwl2TaG21a1o1dqrkoxPcA/KNMAc5BrRcyzQ3SFSkwQBfxuf0oehMturVv2TsHp3FXo4Y01bOU3HoxzDZmVpStCdIQ5KQq/e0/Orx8qtmd5T+NwB7Mf1IDiEc9Q+ZI8SJj0qk4ZsBpkarapUdjMDer5lOYBCZEQgXI6i8A0ifoqg7uywfBQf0P50FeUZ+H7SUqc0CEqVrA/wBwCj9Sa6tJX2GeIflNUEMiTV94h+U1REOAKPX6UuY7EchilrwwTeb0sYsDlNeKMiTM9KC2OoaUq9hS8PPrXNNTU/CYausxRs9bUeQiss48eU1malIWtBKGlKKSU3iJt/tFbC20mb1j/wAWB/5iqP8A0Wv/AOq1bAnpl2wWPW83hFIxTqdS1hyNBJhOrdSSR51YcPiVFCdS1qBuNZm0nTWY5HikdjhEFyFdo4SEndBTYKPIzarujFCAJiABHkItQ4oSk2FnyRgl/Q2p6d+VR8S/aJoWrFHkbVGxGJOwMdapjhZJP5SSJTi+9Q3MFAEXB5+leIflQpeNaSpMc7gHy5GsnHi9g48rltEXK1pWrvXM/wAmjaGCFak/lN6q+XtaXNXLYedWTCvXKbyRB/5pOTT0Uw32VP4mYIIxKHkjuvNyf96TB9xFVBdah8QsKF4EK/M0tJHkqEn7isxo4O0DONMZUKLYF8rQQT3k+8cqFrFKwWJ7NYVy2PlRSVmQlxYWaxSkKSrcpMgdfCtAweNDzSVp2MA9YBv6is+xTIBtsat3CEhCkgQAZT4n8wrcDUZD5W0WdthKynrI+9SMn4IwZ1JcZClAnSokyFRM2I5mvMG4D3tiPbrVh1dk5Yz3Uq9dzVkkmqJptp6HuGC32aUNoS3p3SkQCeZ8T1mkcVOdnhnilIUUJKtJMcxaeQgmoisIW1uOIMaVAx4E2+4opmaO1w61FIJLSwRuD3TH1FKlGtoWnsomX4kOjYyN0A3jzN4qbxLmYZy/EuxphooT/uX3Ejx+as5xGblJBQopWk2IsQRTPE3F+KxOFGGWEFGtK1LSk61adgoTESQbCTFZHMuNMdPFTtEPFYGG0GZQHEkGPykX352qS1jyFhAMoKrcvWm8VjkrwbaCuFgxABk6VH5um4qIlAbcB76xCSlQAA1RcknYRUsppaGt0bjwASbneBXVH+GClFpOoR3beXKvaNPROw3xB8pqgra71aFnYEGao+YrkHSNqCZRhOawp9KlIaFCmMcsWj3qezjJE2B6UqmOtEh6AQDz2pAxAvp3FqZfTr3Jnl4U421AufWmRSQubbPVPq/ugdOvrWVcbicedRP+W37XrUxhgdifQ1lvH7GjHqE7Mtn702VcdE0eXPZcsNw62kNrIkBnWOklQg+cgUQdwZm5FeZc7rYYIMAtgT/tVcX8qkvPgAxS/iOVP/QvmqLaT+hhDFdiCkJiKUh/nTa1BRq1f082VVSBSwQZ3qYtBUE8qdcaTafH+GnhcjSQPPYjwqTPK2X/ABsNQ2C0YDxonlwgi1c8pIURalYO6helSdorUV6J+fYYOYV5MWKCfYSPsKxRCrVt+OP/AId6OTao9jWHN7CjxdCcr2KNMuU8TTLlMFlqyfCKdCLSLXrQMpwobUlIA8fXr71Wfh4NTU/6tN+oH2vVqDhDwM90W9fGpsj3ovxq1Z4/KVBHLWRbmKsuaGHf+1P/AOoqsE6nU+Zqz5//AJh/2j6RXpq9EOXsnYRvXIP5m/tb9BQ3C5ypvCOl0BIbadUFmw7gVAPKdvOp+XvhKWVkwLpJ+oBoL8ScME5RjBA7oKv/AHpI+9ZJqtiPZ85/i1fNNzc+Z3+9F8rxC1Hu2UQLEdOVAC8QbD1ii2HxSyjTEpBBMbkjlO9SZNqqKloNZmmyVREiYiwUOf8A80y3jNLaW9MOLlanOahpMJCdhfeOVQXMZrY7MDUEkz5GTIM0xh8EpSEKLhsm3/2zyt0NS1S2zHOjd/hMqWUwIGkR4iN66nPhYSWhMTAkjb0rqpi9C2WHPtjFUo4pJJSe79qt3EzmlJNZhi8xJXMRWSi2OxySRZu4oQCBTC8MBefaq4nML0/+PUREyDWxibLIq0TXnoNiaWjEyI58qjNYhKbm5ph3Mv7RHp9qeuJI5PuwxhsSZrPOPRrxztr9mn2CR+xqxF8g6tXnVU4ixR/FrVf/AC0JP+3Y/Q0GToLFK5Uyw8I5gPwiW3FQoOjRf+8EkGNgIJou+/NhVP4QdDb4DgJaBBUqNk2Oo9ADpM+c1dMe22HFdmoKbJlJBBsbgW86742RRuL/ANB+dhlKpx/xjLeo2p9DR8qU04kDb1qQ06lWwvzpk84rF8Rdt7ILzBFwSb+3nSk4czJPL+RTS8EpKrKMGnXGVfMAYqacrZbjjxVEfELULE7g+tTm5AkeBoY8NSgFT8pM/wA8qLsYQqR3dooJNVsdFUFMW6OwXN/6ZNtzIrEgmB5VsTHcZdcWfkbUZ8kxWOkcq3D7AzHtMvU+mmnxenCa0aF8OFD8KY3C1/WI+gqxJcJWPOqZ8Onv6byOigr3EfpVtwx71TS/ev6ehh/QkMrhyYmNvvRDMM0W8ZVAOwA2A89yaGtp/qHwpWXjUuPOvX4kEug9kYKsK8IulaV/v9Aac+IzqXMoxZSZBZPuNP7V2JWphsJbOnWSFbXEePiag8TK/wDJcZ4NOD3igyQpWTp2z5tWedTMDmCklISLzNeMM6iArYj+AHrXr2ACDqkgTy39KklXsp2P48r0BZSUgqImIF5P88qg4JwqUE6ykWjcjr7WoljHlhA0uakKAmYPhCuhqHh0oCSqbiIEne4keNJ0ogs+hvhMg9iDJIUJBNp9K9pj4KLnCgG9eUxaQJZuJx3DWSZgwrUYBrYOIEyk1nOOxCUKIIEc+dbyo3hatsrDjChTmGUZp3E4pCjb9a8J/nhR036EuUU+xTjoFQ/xZBpLzlRS7I2J8qJKuwHO2GWsYnZQEG1VTO0S85olXdEQCSdt486J6FR8pjxBpnLXAMUqZ/ylX6fLQZKSsbitypgvImnO1CgVoCRc3EgiNIJ5Hp0q14eABFgIsOg2qPilgJSAIGpXlEAiKi/iT71uPcbBzyanQWezCeddh8x0nmaD9pS0ronBALIyz4bMNRGw8DRZvHAIPWqpgBPK8UTaX1qacdl+HI62EW8PqVqi2mPrRRh4BWna1B2HulEcIgEzzvUzv2UJpkDjPE9lgXALFwhCfG4KvoDWWGr38VMT3sMyD8qVOHzXAH0FUSq8aqJNmf5UemmnKcWaQ5RgItPw2WO0eSeaRV1bRpcA5Xv5Vnnw/c04xM7FCwfaR9q0pMFWq/T33pXHlmSK8TrGepHeUafyVEqnxppwb1O4falYjrXqRJMnRO4iX30joke5M1Cz8asmxqQJJbV72p3OVy4o+NMZhi0t5ZilLNth5mgy6xsmitmGHL0hKdJm8736QALVGzAq0kdLeM+NTcHqWhW9wrTbpffxFBtZEAySbxzJNebBttj7GsKZSpJ86YkzG4qx5TwpinidKUo2+dQEzzjcRvepjXBShiVtPL0FKELBSNWrXMC8aT3TTbQVOjYvg0f/AA6R0FdR/wCH2BbZw6ENpiBebkmNyeddXLoGhzirGdmgmJtWIZvnrq1KASgeU/qa2PjtRDSo6GvnvG45wOHujeglfodjSaphEB2JUYnpUptkqga4HiahYPFoUAFkgzvM0UU8FtaAW0KGytYJN+gHPxpMpzvbHxxYu0kLwOVNIVKlkq33t6UcwrKCJTQHCZTpA7yZ6k8vAdKMNjswNJ6RA5naZpM2/sogkvQU/AKWLkI5zufQVTihAzFQSqUlnfqSmTtVvw5cN1nSP9Q/beqdm8DMXIJUOxF46gAkDpW4XtgfJS4p/wBCjDKV6Uqmw5cp6+1Oq4fUoEtqSojZJsSPDxpeULJ16JMBMwOk79aIsuLSZSI87ii8soukxa+PjyRtrZWE4QzBEfzapTeETRrMHUFWpaJKhFv3FREYFCh8xHrMelURzprZHP4covWz3L2UpPlRFJSJPSaFN4BaVEJun+7lVhw+Wyj5kzzt9aCc432MxwmltEJKIJPWi+VNmwsLyTUR/BlAEQRIv9amPK0tFI+ZVh1pTaY+Ca2ZrxriNeMdVMiwT4JEgCgoFWLjrCdm60QPma94URPtVcmrItNaJZ/s7OXSHNq5xVMqVWgphzgYTi0mJ0oUT7VeuGMb2qFajK0uKn/uuPSqRwWrQrEKP/oGPEk7DxozwD2hxD0CAW9Wk8wg7j3rcTrJZQtYy7u0c4Zai/WftVfcVVoyVH9IRvpk+BNXLolzgbNz3/OgvGwCssUjUElT7cTsdIKiPpRfOZ1jypjGZe3iGEocKh31EFEEiwGx86V8h1jkDjhykkZTg8G4VBttGpaiNjvzPlTacJ2S1FIBeTrEQZHhEbi4mrYvJXGcTpQFuNp0mYCSQfyki3LlRPG8LOOuFxtkNKULlSzE9dItMb15VVtMolgkgdw892SRqHzQZ6n9BS1Zig5m6tV0JaYR66VKj3UadHCz6QApaVR/bP28KiMcNguk6ySqCQZG1ulHFsc3J1SNa4Qe1hShsdvKK6veDMB2TcDavacuiWXY7xPhNbZETasG4gyzQ4ruwOc9a+ksS1qEVl/HXDilAlI8bUM4t9DcM1HsyvDYULACUQQTqV4cgAP1qQckT/cUnoYNNYjDLbUQdXuRTrWKOkApBjmbk/sfGkPkuipcJHN5UrZLvobfrUgZdiEghK9STunVIPobUvDZmQQIsBHMkDoFGijDwUmAhKDzIkn3pcpyQ2OODImF4ixLXddZ1Ac4i3nzodiMUX8aXQkwpATYGwAFietWvBAxoJkeIuPIzUxt1KDYmfL6msWRL0ZLE5KrAvDoVDvzJB0DUJ/LJO3l9aKPuD5U3KoJOx8PECp7WOOyTp8v1FS8SptwDVpJ6xB+lA5W7CjClQCYbTpIiFG+5gcrVE/wpLZlLkE3g3PvRd3CJFwqaiOLQBEWA8z1mTW39GNfYppagBfUPb70Ww5GnxoYxjEAgFJg8+dPfi0GyL/vXHMIuq5AzUcPSdR+VIgfqadw2DcWkhJF9z08qI4XhxMDUonrO3jAA+80UYNgTnFGc8XO9s4gpvpQQfUzQZOQOkdK21jhxhPT2pT+SscyAPEgVUp8VRK1yfRjGH4UWT31QPAb1NTw+hO4mtHzBthA7gKzyCRP1qvYtp5fytBIOxgk+vIVnkTNWJ+kDME6WRCEp9QL+dTeE8RhmHi4e6QFAJkEAKiQBuRaoD/DrivmUqTyBpr/AAAM3Nj5Vqf0a012XFx1D6iWAQnmVWE/6REioWc8dfgV6Es9uotpNlhKBuIUYJm3LwoCwwojuLPvFCcy4fdV3tZF9iJA8qbHLNasCUYS7Ro2T4s4xhLy0JCo76UmyD7yRRBjCAbKjyH86VluRY3FYVYhtSxN9O8eAPOtAynHuumVtKQCCQVJKSCIsq8HflU+SLe22OTpfjQUCkpB5n70x+Jjy6U6T1FNOslRtS0jRlzG3+W3han8F3yIA9qbTlilGCaseR5OEXpkY/RkpKKDOXM6UiuqUhMCuqiiJu2emoeMwQWIIqbXhrTChZzwahckCqviPh8TtWxlNILA6ULig1kaMaa+HyhRHB8IqRWp9gK7sBQvGn2GszXRnKeGVfwV4vhpzYbVo/YCuDArPEjf+iRmf/S7moGn/wDphXOa0YsCu7AV3iid/wBEjOf+lDMpkUocKkVonYCu7AdK7xRO/wCiRQRw6ehqaxw2g7pM9auPYClBsVqxRMeeTAmHyhKBbakYjUJ0p96sAFeFA6VzxpgrKylvM4hczA6QPrSBlSzEjV5iauwQOle6RQ+FDV8hrpFMOXOckj7UxiclfVsQB61etI6V5oHStWGKOfyZMof/AE6s2k02/wAKLUCCo1oGgdK7QOlHxA8xmo4MUOZjzNeHhRzrI5VpZQOldoHSucbO8xnuE4aUkgm5HtRVGWq5irdoHSu0DpWPGmd5iq/4coH/AI/WnmMuOxG9WPQOlKCRQ+JGeZg3CZcByoihEUqvaNRSAcm+zq6urqIE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ubdavid.org/advanced/new-life2/graphics/5_jesus-cross-ri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55116"/>
            <a:ext cx="3733800" cy="30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耶穌復活與</a:t>
            </a:r>
            <a:r>
              <a:rPr lang="zh-TW" altLang="en-US" b="1" dirty="0" smtClean="0">
                <a:effectLst/>
              </a:rPr>
              <a:t>教</a:t>
            </a:r>
            <a:r>
              <a:rPr lang="zh-TW" altLang="en-US" b="1" dirty="0">
                <a:effectLst/>
              </a:rPr>
              <a:t>友</a:t>
            </a:r>
            <a:r>
              <a:rPr lang="zh-TW" altLang="en-US" b="1" dirty="0" smtClean="0">
                <a:effectLst/>
              </a:rPr>
              <a:t>生</a:t>
            </a:r>
            <a:r>
              <a:rPr lang="zh-TW" altLang="en-US" b="1" dirty="0">
                <a:effectLst/>
              </a:rPr>
              <a:t>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b) </a:t>
            </a:r>
            <a:r>
              <a:rPr lang="zh-TW" altLang="en-US" sz="3600" dirty="0"/>
              <a:t>實踐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zh-TW" altLang="en-US" sz="3600" dirty="0" smtClean="0"/>
              <a:t>生</a:t>
            </a:r>
            <a:r>
              <a:rPr lang="zh-TW" altLang="en-US" sz="3600" dirty="0"/>
              <a:t>活奧蹟</a:t>
            </a:r>
            <a:r>
              <a:rPr lang="en-US" sz="3600" dirty="0"/>
              <a:t>,</a:t>
            </a:r>
            <a:r>
              <a:rPr lang="zh-TW" altLang="en-US" sz="3600" dirty="0"/>
              <a:t>脫離罪惡</a:t>
            </a:r>
            <a:r>
              <a:rPr lang="en-US" sz="3600" dirty="0"/>
              <a:t>,</a:t>
            </a:r>
            <a:r>
              <a:rPr lang="zh-TW" altLang="en-US" sz="3600" dirty="0"/>
              <a:t>相似基督度新生活</a:t>
            </a:r>
            <a:r>
              <a:rPr lang="en-US" sz="3600" dirty="0"/>
              <a:t>, </a:t>
            </a:r>
            <a:r>
              <a:rPr lang="zh-TW" altLang="en-US" sz="3600" dirty="0" smtClean="0"/>
              <a:t>追</a:t>
            </a:r>
            <a:r>
              <a:rPr lang="zh-TW" altLang="en-US" sz="3600" dirty="0"/>
              <a:t>求天上的事</a:t>
            </a:r>
            <a:r>
              <a:rPr lang="en-US" sz="3600" dirty="0"/>
              <a:t>.</a:t>
            </a:r>
          </a:p>
        </p:txBody>
      </p:sp>
      <p:pic>
        <p:nvPicPr>
          <p:cNvPr id="21506" name="Picture 2" descr="http://4.bp.blogspot.com/-mra0xdyYMUk/TwRTxO5YnBI/AAAAAAAAAOg/CHTYxWGKP8I/s32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79" y="3124200"/>
            <a:ext cx="3581400" cy="26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</a:t>
            </a:r>
            <a:r>
              <a:rPr lang="zh-TW" altLang="en-US" b="1" dirty="0" smtClean="0">
                <a:effectLst/>
              </a:rPr>
              <a:t>教</a:t>
            </a:r>
            <a:r>
              <a:rPr lang="zh-TW" altLang="en-US" b="1" dirty="0">
                <a:effectLst/>
              </a:rPr>
              <a:t>友</a:t>
            </a:r>
            <a:r>
              <a:rPr lang="zh-TW" altLang="en-US" b="1" dirty="0" smtClean="0">
                <a:effectLst/>
              </a:rPr>
              <a:t>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逾越</a:t>
            </a:r>
            <a:r>
              <a:rPr lang="en-US" sz="3600" dirty="0"/>
              <a:t>(</a:t>
            </a:r>
            <a:r>
              <a:rPr lang="zh-TW" altLang="en-US" sz="3600" dirty="0"/>
              <a:t>復活</a:t>
            </a:r>
            <a:r>
              <a:rPr lang="en-US" sz="3600" dirty="0"/>
              <a:t>)</a:t>
            </a:r>
            <a:r>
              <a:rPr lang="zh-TW" altLang="en-US" sz="3600" dirty="0"/>
              <a:t>的神學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c) </a:t>
            </a:r>
            <a:r>
              <a:rPr lang="zh-TW" altLang="en-US" sz="3600" dirty="0"/>
              <a:t>三超德</a:t>
            </a:r>
            <a:r>
              <a:rPr lang="en-US" sz="3600" dirty="0"/>
              <a:t>: </a:t>
            </a:r>
            <a:r>
              <a:rPr lang="zh-TW" altLang="en-US" sz="3600" dirty="0"/>
              <a:t>信</a:t>
            </a:r>
            <a:r>
              <a:rPr lang="en-US" sz="3600" dirty="0"/>
              <a:t>,</a:t>
            </a:r>
            <a:r>
              <a:rPr lang="zh-TW" altLang="en-US" sz="3600" dirty="0"/>
              <a:t>望</a:t>
            </a:r>
            <a:r>
              <a:rPr lang="en-US" sz="3600" dirty="0"/>
              <a:t>,</a:t>
            </a:r>
            <a:r>
              <a:rPr lang="zh-TW" altLang="en-US" sz="3600" dirty="0"/>
              <a:t>愛</a:t>
            </a:r>
            <a:r>
              <a:rPr lang="en-US" sz="3600" dirty="0"/>
              <a:t>.</a:t>
            </a:r>
          </a:p>
        </p:txBody>
      </p:sp>
      <p:pic>
        <p:nvPicPr>
          <p:cNvPr id="22530" name="Picture 2" descr="http://www.samuelsart.com/zbxe/files/attach/images/58/139/001/Faith-Hope-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24858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耶穌復活與禮儀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dirty="0"/>
              <a:t>彌撒感恩祭</a:t>
            </a:r>
            <a:r>
              <a:rPr lang="en-US" sz="3200" dirty="0"/>
              <a:t>: </a:t>
            </a:r>
            <a:r>
              <a:rPr lang="zh-TW" altLang="en-US" sz="3200" dirty="0"/>
              <a:t>紀念基督的苦難</a:t>
            </a:r>
            <a:r>
              <a:rPr lang="en-US" sz="3200" dirty="0"/>
              <a:t>,</a:t>
            </a:r>
            <a:r>
              <a:rPr lang="zh-TW" altLang="en-US" sz="3200" dirty="0"/>
              <a:t>聖死與復活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3554" name="Picture 2" descr="http://www.ourladyswarriors.org/images/m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90473"/>
            <a:ext cx="2854072" cy="4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耶穌復活與禮儀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主日禮儀</a:t>
            </a:r>
            <a:r>
              <a:rPr lang="en-US" sz="3600" dirty="0"/>
              <a:t>:  </a:t>
            </a:r>
          </a:p>
          <a:p>
            <a:pPr mar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教會傳統</a:t>
            </a:r>
            <a:endParaRPr lang="en-US" sz="3600" dirty="0"/>
          </a:p>
        </p:txBody>
      </p:sp>
      <p:pic>
        <p:nvPicPr>
          <p:cNvPr id="24578" name="Picture 2" descr="http://one-fold.com/wp-content/uploads/2009/12/VaticanII-240x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itchFamily="34" charset="0"/>
              <a:buNone/>
            </a:pPr>
            <a:r>
              <a:rPr lang="zh-TW" altLang="en-US" sz="3600" dirty="0"/>
              <a:t>對痛苦的看法</a:t>
            </a:r>
            <a:r>
              <a:rPr lang="en-US" sz="3600" dirty="0"/>
              <a:t>: 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3600" dirty="0"/>
              <a:t>a) </a:t>
            </a:r>
            <a:r>
              <a:rPr lang="zh-TW" altLang="en-US" sz="3600" dirty="0"/>
              <a:t>猶太人</a:t>
            </a:r>
            <a:r>
              <a:rPr lang="en-US" sz="3600" dirty="0"/>
              <a:t>: </a:t>
            </a:r>
            <a:r>
              <a:rPr lang="zh-TW" altLang="en-US" sz="3600" dirty="0"/>
              <a:t>天主的咒罵</a:t>
            </a:r>
            <a:r>
              <a:rPr lang="en-US" sz="3600" dirty="0"/>
              <a:t>,</a:t>
            </a:r>
            <a:r>
              <a:rPr lang="zh-TW" altLang="en-US" sz="3600" dirty="0"/>
              <a:t>天主的棄絕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http://jewishthinker.org/wp-content/uploads/2013/02/jewish_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3048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耶穌復活與禮</a:t>
            </a:r>
            <a:r>
              <a:rPr lang="zh-TW" altLang="en-US" b="1" dirty="0" smtClean="0">
                <a:effectLst/>
              </a:rPr>
              <a:t>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主日禮儀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sz="3600" dirty="0"/>
              <a:t>b) </a:t>
            </a:r>
            <a:r>
              <a:rPr lang="zh-TW" altLang="en-US" sz="3600" dirty="0"/>
              <a:t>禮年的基礎與核心</a:t>
            </a:r>
            <a:endParaRPr lang="en-US" sz="3600" dirty="0"/>
          </a:p>
        </p:txBody>
      </p:sp>
      <p:pic>
        <p:nvPicPr>
          <p:cNvPr id="25602" name="Picture 2" descr="http://images.catholicyouthwork.com/litcalp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4163"/>
            <a:ext cx="3403599" cy="33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耶穌復活與禮</a:t>
            </a:r>
            <a:r>
              <a:rPr lang="zh-TW" altLang="en-US" b="1" dirty="0" smtClean="0">
                <a:effectLst/>
              </a:rPr>
              <a:t>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/>
              <a:t>四旬期</a:t>
            </a:r>
            <a:r>
              <a:rPr lang="en-US" sz="3600" dirty="0"/>
              <a:t>:  </a:t>
            </a:r>
            <a:r>
              <a:rPr lang="zh-TW" altLang="en-US" sz="3600" dirty="0"/>
              <a:t>聖灰禮</a:t>
            </a:r>
            <a:r>
              <a:rPr lang="zh-TW" altLang="en-US" sz="3600" dirty="0" smtClean="0"/>
              <a:t>儀</a:t>
            </a:r>
            <a:endParaRPr lang="en-US" altLang="zh-TW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 descr="http://upload.wikimedia.org/wikipedia/commons/c/cf/US_Navy_080206-N-7869M-057_Electronics_Technician_3rd_Class_Leila_Tardieu_receives_the_sacramental_ashes_during_an_Ash_Wednesday_celeb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299075" cy="37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耶穌復活與禮</a:t>
            </a:r>
            <a:r>
              <a:rPr lang="zh-TW" altLang="en-US" b="1" dirty="0" smtClean="0">
                <a:effectLst/>
              </a:rPr>
              <a:t>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聖週禮儀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聖枝主日</a:t>
            </a:r>
            <a:r>
              <a:rPr lang="en-US" sz="3600" dirty="0"/>
              <a:t>, </a:t>
            </a:r>
            <a:r>
              <a:rPr lang="zh-TW" altLang="en-US" sz="3600" dirty="0"/>
              <a:t>建立聖體</a:t>
            </a:r>
            <a:r>
              <a:rPr lang="en-US" sz="3600" dirty="0"/>
              <a:t>, </a:t>
            </a:r>
            <a:r>
              <a:rPr lang="zh-TW" altLang="en-US" sz="3600" dirty="0"/>
              <a:t>紀念主的死亡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hQSEBUUExQWFRUWFyAaGRgYGBwfHRwYHhwcHRgfHB4dHyYfHR4jHBwcIC8gJCcpLCwsHCAxNTAqNSYsLCkBCQoKDgwOGg8PGi4kHyQpLDQtLC8qLCwsNC8sLCwvLCwsLCwsLCwsLCw0LCwsLCwsLCwsLCwsLCwsLCwsLCwsLP/AABEIAK8BIAMBIgACEQEDEQH/xAAbAAACAwEBAQAAAAAAAAAAAAAFBgMEBwIBAP/EAEIQAAIBAgQEBAMGBAMHBAMAAAECEQMhAAQSMQUGQVETImFxMoGRBxQjQqGxUsHR4WJy8DNUgpKT0vEVFlOyJETC/8QAGgEAAgMBAQAAAAAAAAAAAAAAAwQBAgUABv/EADERAAICAQQBAwEGBgMBAAAAAAECABEDBBIhMUETIlFhBTJxkaHwFEKBscHhktHxI//aAAwDAQACEQMRAD8AH5nJI1OgAix4UuQoB/L/AHvglwngdIwzLTHoQu22KebJFJI/+JI7bST7/wBcMnD+HouXQuPyLME3sMZ1gGSiDaOIn85cPAL+GoHwjygAC3p3mPpjQODco0/u1P8ACpm1yVUntckT0wg8ezFORBZyH1FVsCJJgE72ET6Y0Dk3P0HonNfjagSppnUdMXMgWIiDJsPTFMbWTDPjG0cSzU5Kox/s6c/5F/pjo8sUIgUaf/Iv9MecR5vYKWCAKCANRu0wYtsSDqG8jrimnNjsB+Fv67na3zwXeLqA2D4nfFuQ8s9Mwqo8WIUAT6gbjGdZzgnhsVKgEb2/UemNaygNVQ3Rh/5BtYjAjmrgo8MVAQWTcd1J/kSPriWUdyy11Uy5uGDrbEFXKaZFvpho+6gzbFDM5Dr64VdK6jaqpHUtcDz1GhTOuglUk7FVgDrcgkk9tsTUa6ZmrUYZelTAi2kdiCTAidugwOWBbBvlnJStRhYWHri1lgBKtjRT1PqnBUiQif8AKP6YrZnhtNCkJT30ny+kjDC1OFi49xgbxgeQEXMiAD6gTiGFCQqqT1KtXhKR8KD/AIB2/wApI+hwLq5NAxlU/wCUC9u1um8A+nXDJRoEgCY8o9+uK3EcgpUhiBaxYwJ+f7jFTLbF+IGo5KmtiEiLaluTA26mwvaxMbzifMcJWBChT/lG3t0xayqEpBkMsAkGxmymV8zTsFWL9jiUUSdr6bT+4uSZ9DjqsTtgHiVFySRemnvpH9MW8lwpWDTTp9Pyj+mLSULH0E7T/wCce0eIBFNtXbsRBaZHdQY9oxY8DmcFW+hLnDuCUmYKaVM/8KifYxiV+S0ptZKZXuwQQPWf5Y5o8XpiqyRYWlbn1noLyI3tj2tnFJIJMXIBNowVGFSrJz1+kH53hFHVCpTI7hQL+lpw88DyOUrLH3ahKBQZpJcxfphTajcHvi5w+u6ZimNUDUDfbaD+mCoeZTJjFRY4tQp0auZUU6VWSoBCDSokTtBBEdPnbA7hHCQ7hNCEsTpFugnr7HfBWqpFTMlYiTBP8JYbbiSIx5y7l/x6ZkHyMflpNhF5j9sV2+4fvzO2rXUYeS+F0DmCj0aTeQjzIp2jaQZJ/bDt/wC3Mr/u1D/pJ/TCPyOp++AnqGj6f2xpMYaSqgHUX1Bx5cyv+7UP+kn9Mef+3Mr/ALtQ/wCkn9MEox7i1CD2wWeXMt/u1D/pJ/THH/tzLf7tQ/6Sf0wXxHVqhdziJ20QcOWct/u9D/pJ/TAri3DMsBC5eiCHEnwk/phjGaBUkHbCxmqhYnrJk++INSQolzMcBywWfu9Hb/4k/phI5i4fTZaoSlSWEYkhFsApIAgb/wA/bDnXdjTCzAG59f64X+MZBmoVio0oKbkk9fKcDJvqW2KFNxMZDURFG5VFF9vKowQ5q4iUall6fY6gDECLe1gfrinwsR4MmCoVtjeFkewtv3jA7IgvmneqVJKNpAmNRI1CSAGMD98KuoowuM9QfxHjaUa8vvoITT36ROHfgHG9WSRKdJg7PKsLly3xNqK9ptMaR1GBPK+SomtUqP5qyr5QQICncjrN4xo3AV1UgxFwxA7Aeg22645MftuEdx1B3B+H1DJzSBmN1hYVRMxFp3mY7+2CzcOSACAABF+3bFpyTIFiBgW+cDjRVF+/84wcUBF+SZfyqCCFYT1PrG/vgDx3hdXw3fUSAp+IzP0jtMbfz94Rn1p1mU1AVBjrt9f54vcazCuChnQVtDEX3G2IsES4BBmdpmtVmOhve04HVcy4bSfMb7dbW39YwUz/AAjSSVv13E/r1xVFIMDqB1Kf9T9MLcniN+LlCGa4IF+0nB3gnATXRjUdyF2UGBO9gLYp0KVtt7W7/wCr+0Yb+Vst+AYtMz/qMQq88znyccTjK8pEglalRFG51wB7ziDifA6lGkWWt4nbVpYE+8Yr8Wzf3nPLkbtSp09VVQRLMfMwANidJQCTaTjgZRMtVpUaVCrl6dahq0u2oSG8s3P4gEzG4I3i1Ks1VSKIFzjKLWCjZibTiZ1qagNPuQRt1ievvgyREWxzXohhddXodj7+npjiksHi5mKwDArDAyGGoahPZlO8wDN4JiMW8tmwttOwuYP0C9AOkx898T5ilIgqxt2IVfZEv8zf2x3w/MB6doAkhmBnU07/AD3PvGOHc4njqeZzMjTIsRsZ2PQH/Cdj2mfXAJhqbQkhXAPqqkyRbqrFx0gE9sHOPtpQ+TUsEMPL8JBne4IFwRYwRijyrkAV1sh1sZ2OkfPY+/7YhzfElfmMXDuDIlDSBY/P9ep9b4H8W4XDDT/qwAt8pwz5UEKLYqcRpkMNtsEA4lQeYG4WjCkuvft/LHnGnKoCJJIYCB/rpOLyEyIAAxW5kJWjqAkg/vaf1wVDQMs4uLVSqypZo7nqSRtHrGD/ACYoZK9YkK9KmQm53WCfWLr85wrMZWwuxmT0EWj5/vgty+dAcFvMUhbWO5Mj0A64sptouRxCfD894FdGQ7kdOkgN7dcOI4iRV1Fjvt/bGdh76iY0+kARe+GrIZpWIC1AxDdwYPqBgiHxBsPMe6bAiR1x1jmjOkTEx0x3hsCBnFSoFEk4oZvMow+OI+uO+I0ib9BgAEDMQTHYYGxkgQhlFJJZvhAvGxP88Vs7lC58vyG2DWcAFPa1o9MDstT8xO4NsDIPcsDOcndT4n5cBOcOLRlqgQSCjAtawKmcG83QYI0xpi0emFTjF8lWJ/xf/XHeJ1cGK2QeBRLWXQFIsd1EGI3N98VOIZIJUUgny6jtpjcbR6i+PclSLZdHYnyuukdCqrf9ce8azDsZQLoOzH4o7R7267YWa6hMYHEO8tcDC0zVMl3H0Xp9dzhx4KhWhAv5jE/LGf8AAOc6lQIBlwtCQussQYAjUBEET2/tgrxrnSrQPgZZVZx5ixE2gQBeNoknuMSXFcyxxNdRkrZvTWk26EDb0xd4nwIVlDoQTuO/qP5YTOC8WfMU3qZg06boQG0sStwCpvtvtJwxZbmxKdLQrDy3LwbgyZvYf2xK7fMoykQNm+GMH0EaWCmBG9xAxFUbxKWkmI/TDLxbjVFzTAJd9OpSLzO0EbiJ+gwvcLyniLVUkB9Zgdt4B9CZ+uJbaosSVs9wJxHLNTMXNt4v/fFSgsGVG2/t16+2Ht+FFkLHSN7bsFEnt2Exvhd4hwsKgdWHmbTbYg9R3wMrt90vuvgQZSIDNcGRIg/Xrbphy4RUFHJtUb4VUmOp3gX7mMIuYoMpWxufXY29h9O2Nj4DwQUqChwC5Hmm4HcD9sXxqWupVjUxjlihVzeezWapkl6aTpG0z5VnqdIP1xEvMRqcUoB3ZmPkIa2kkGYAFriI3w/cyU3yOYdssoRaw1eVRAgea0f6nGcZlieIUaliwqoogCPNYn6nCYcetsPYmwujfJi9RSKr/wBmmVqJkf1x4kyBGO+I8Sp06QY/HBJH+XcxG1xj2tnkp0FcqWdkDaVBJGraY2G17n98M8WR8TI5lXNObwCDEf2n12+eBnCsyRXq0mKkCHECADMNHpYfv1x7W434lNlFnVtJVTLagdpIHzP/AJxb4dkBTKs0atJ1H1MQPbcAYDdtQ6hehzBvNfEStRaaLrZwBFpjUIggw0kx0iTOCXAMsInSA25MQ0HaCNx0g3EEXwJyGVXMZmrUiFpwFg/mkyRBgQRHXDLlxHy7friKv3S11xDNEQpLNAAkk4EZjjmXJUeIQWsNYgHtfpPSd8Ws8qulNSdP4gMwDcAlbGxuBvhO+1Wn4uRNZ2Wd18oWFkWJnzG1vU4sSbAEhFs8xkqKEBJMAXJ7Dqce5zKtVoMBJBXtiE1NeTQm+tEn1nT+84FcV4u4WohpsSok3WAJsqKWAkiPOfXaMc7nH90XckEtxKeU4QWkwABb/iA/T9MVNquoGRMC+3f9uuGOjm6iZWmVCXA+N2BZ2J1A+WIG03ntgHl01EnSACZ0r0Y7wOki498WOWhyJGw9y5w7LLVLEqdKtF9jEG3cA455a4mozlVSdzK/z+oE/LHmRyVR3fUxo0o8syJPptaBcz2xd5b5b8TMaxVBQeYuFEkC2n3me+2A4TkdlyMKhHKhCs0qjnV0jHr50C+4wGzdVVbQj+5MGIE+nTHFDjVNmCAgsTABt+5xqeoJn7TDGbYOlmgb++IeHUV0XiWNv7YFVuN01Rhe0n0sOh+X649o1n0tUBST8IJI8vQAgSCf6YG+Udywxkw7n/8AZ4HUCwEgFiTF9h8hiTh3EqVanCnS4MOhPmUjee/oeoxZV9IhRI3k44MHHBnUVPMo1VqFGDmTp2AsN8KPF6Z+55gejf8A1w253PnWUADuVuJgATEk4WeIofueZkCdLbf5Djh8SCeDFLJ018CmpO1MGe0j9yZ+QwG/9RlyjqFWfKBcgA7E3E9SBtOLbsVy41KRqpAj/liY+U4p5JC7hwBoWdCgAKTcFjbYHtMnCO4lmsxvT4jkAAjJwXNkrVNMUzUBZaQYeVFUlV262/1GA/FqbU824JSp4lLUQREQBqUjre8/0xc5db7vqNRT+J1BkBhJt6Gdt8KvFeYjUzIqs4hQV2AhZifXbf1OCY1OZtixjUn0yXPUbeTcvWzLNXdlp5ayJIks6WBURsJNz6dsW+M8OC1kpVKrVHqCQgDW9WKzEj4Vm598eLxA5XILVenop0qBZQ1i1VyIt3Ylt4PmwaqcNb7vRzFTSa4HiAltI1OJk3iwMDsAMAskn4HEEKZr6lDPZN8tl8uhP44U9GbQGJhbXsDEnscEeRqSqRXq6db0wfJtfaOskXvtHvhP5h5kepor6yvjAKAL+aSAJG03OoYbeH8uipXRmchKF2AYgTEKLesWPQYnHuGQCvMl1BxlrhbjXGlastOkFIK9N5tf/V5BwO5Z4tQam9NqYP3fUA1mLKImF3kNb6YuV+HUaFRRT8zhgSWYs9pJUkmbWI9jF8IHIXJGaouMzWrhKQd6YSosmovwkkyNILCxuTHrjRzWV4iWKud0d+GJTzGZUNTKsXWAyW0xr9gdI97jD7XzIRhJsf36fM/y+qXyllWd6ymqGvutvKSJAvawCj0nDVUo0svSLaQLgEmS0tA+I36/THYAQtzslXQinzbxlgunTKMzQeukAGFtaTY+2M34Mgq8Uy6GBNcSPVTqH7DDlxHiK1+IVKRUPRpiE7oSizEbdx74ReWsm6capUySfCqGoz9PDCk6iegiAfW2EzhLZd5mzotQuPT5EJ5qaJ4Qqu6MxUalkjqCACPnEHFTjrlCzsSg2mBsBaxtc/TH1BWq1WamdKgaixG0loMdSe2B3NFXM1MsPAKl6bSVdRFRYIK+h2YQfng+oSq+sysJu/pB3Cc9UpqhXSzOxBcr+vzE4Yc7mqkAAaiwEQNzcW6XkHADhedq+EvjZbw9MwqsT7GIkj64q8e4dmqmXbMDPLSGqUpqCoUGIEmD0t+2EhhyM1MaEMzqOVjXkMjTyWWLVSAB5nYmY9B3jb1OLgzSouq4U3jrhM4T4nEMtT+8VAyIyalURZILa531EREdfTE3MvMDK7gRCafnqaD+mL5m2AKvca0Wm/iHLOeB3CuTzy5rNUjXqtSpU21Iq2GtTbWegPf9sC/tey9T7qxDFqfiKTJmEmwGw3jALK57yMbnTpJHoVE/zxUztV8xNInyUwWubAEAC3pJPywLTb3yhas3NHXaLHixnIDQA6mgcR43SXI0hQqB10pDi4ABXf1tt0wq5hEam71nbUzQfMRLXg/22wpZPiBCmmvlpmSw3+FhojtGL3H6oq0gyyQ3mFrjuDGxHb0w5qtNkw5QG6mNpHXKnB58zY2rUFy1FDcone21ye/XfGWVM+wzLurlWmbbQDAn0hZOK3FmzSZOpXLOEZKaoZ+Ea5Yx2lQoJub9MC+HrqyrMxVdQCAkgACNMmTe0tAuYHe8kblBgj7TU0xuZqL5ak6eYnUakidLkQYnePToZGGnknKA0DVY6VfSaYFiAJMwL6TO3YYzblDh2VYGiqFlZNTFjNo+IyPIG2Hwsf4YE4Y81UfxAFWFAAVUDT0BssgLFwTBkYDkPpt8y49y1GPOoiGmqhFQsssBKyJJB7z2PfAvm0VGqBgyW80osW3T54iOaZcqVqMRUZ+giANIJjadVwfUYD1s3UdUDMGYkrqBN3AIvaBABMC04Zwj3rzwYF29p45AhzOZhXCuFDl6ZYlH28lhpAizGPlg5kM0BUqNVIFBoZSTFwADHdY9hPvhEyh8HxFQyQkHsZncfLBDJcwovkJ1JTpJuO4gH1AicC1eJsDgnrx/uE07rlQ7e5JzVxOmaytl20VpEETcbXiZgdI2GDOS4pXq1aaIBrUeaGldvNO1tunUYS8rmqZqtUSoKlWSuqCApYlnIXoYwR4JzBTo1NM6Vqpo1ybOY0yfWwJ9sKK+zJXzDOpdPwjVW4maZZQJLWJBuSTfeI2nFDjGbIoV0BF6bTF76Tb6TfAjidCplmaokhhoALSQ3SfMSTfr798U6ea8WnXmFc0iR2IAYn54N6pDBYq6iiZXz1aKOXJEhqWn5qFj9Cfrifh9FaNFQjTUM3jbzEsBPaYkdcUM7X1Zako+JSkfMBT9Qf0xxxLOmnYktSQ+QjfpM+k9sLP7vaPMPZRa+QJ9xinVqnTSUtVP5BMz1MTEX3tHfF3l7kSnkvDr52or1hJWmAGAaQQbzrYH0sb33wXo84ZTI8Pp16iVDVrpOgQXYEsEYmYSnY6Qb77kHAjgvNFDP1R4aVKbUacBCARHeRbed+pwRjkwYiQOBIT3HYTDXHOH08yq1MwjOtMyqBhBYwZqR8RsPQXF8LH2qZqtmRRSnC0tAYDYEWF+2iRI9+2HkcLqZrKqaasZBgi3qD0Bv0whcTrVKWWqZXNU2pMG1UWbylS0qTP/AMbG/YX7YppGygAv14hCqk1cY+W+Bqr0EdQayIoUG4prELI/ja5n8oBw58b4xTyYo0KKeJXrP5aZIAAuXqv1jc9zYdLL4rLQpVM67qdKaqbDZjEah31GAN/KLbnH2dRaWY++EgtpFOmN5d20r/L5DHJqTjNkWSYbJp1ah4A/Mxv5m4ezLqFTSwMrCgkGZEWJnuZwp8H4o7s+RrqCgpl1LwGNxIQAmwme4t3gWOP8WNNqQYkswHmLdU0tGnsVViSOvvhU5sqVFfxV8tWk0qYny3G3UFSRH7YLk1wOQKBwYLFoCUJPcaeTaHg5wJTkSH32I+IT6zE4OcwvUqLTooJck1XnYLeNXa2AX2cZ9MwVrSTVRJdQIiV2gyZuLT2ucO9Hhsqwe7M8udtQsYPUqBaOsY0sQO2pnv3zEnJcp1y4rSlNJ3IbW4G0DtaxP0xVz/CH1FFQqGEsFEsyi41Hcj6KOk41DwBMkSdr9B6dsLvMdNadOsxBErJYEBm1MFN/RSVH+bFylSN5PEzytmPBlKi6kLL4agmWW6tAXzF0Akbgmeu1SjwXN5qiFqs9ChJkn/auLQBc6fc32wxI/wCJVhRrpHVpX8qJpCKPlqE9b4N0QK4Dk+TpHXAhjs2Zc5Co4g3g3D/DpaKUoseUSbnoWvLEm8nfAvi+W/8Ax0qVPEqMx0zTpl/MZHmv5BNjMbYvcR5jSk7E/BTALHtJj9BJxR4NxBVmnRYsmstIuNTHVF95LSB6nFjUoID4dn6lKi+pCpPxzaDHl3/5cJfFcy1asqapmFnveZPy/bGhfaNwHNFFIVQrlZCk6iZIg9CPNPywmcS5YiolKmdboJrPeFDR5QBJJ3/nhX0ry2O5t6bWJj0+08c8/pLlKgfGemv5jp+ij6DFXiQFJfAQySJqv6ATHoBtGCv3fSWZWB6tVPS0HSPa2o4X83R8hEkeM+hep0xLHe/Ykkdcav2fpP4a8mXuZf2t9qfxhGHH9wd/X/UHcLK/iN+VKd/8xJ/mMN3BOHUxTQsD5pLQekeae5JG5nA7/wBDojKFAzhSRreVAH5hLNCfn6G/TBOhwfM6UqKylYgKbagfhAMWj1339MdqPtDBRGTz/wBRDFp3sMhnnPPM9KpTTLURqoEK4fYwpKgeokGPrhRymQrZkMtCkNABDOwsB21mb+gx7zXkXp5jQVKItJaaSZkKACbW+Kcaf9m3CqdfhaaQjmSgGplIqiCZIHlBFyYM2+eWKTGGTma7Hdw0zPhi18lmaavZQzRBBUswi5G5gjfDXwviSrUGuX0qxdyT5nDAi/WAYifliDnPluM0tLWQpqAgTZFE+IZEBmtvvfDdk8tFBVydOipNSysR57ajLEa3I33sAMLZn318wgUIK8Rar8SfwqJOti7sRTo0ENjBjcGxvPffBfJZOo9CorwEZ9ajZ6bE6oJBK9ehI6emFXmrOlkCaQr6irCm3kJsfKYHlMj5yOl3Zcq1LhFCoYLI2i8fCJCrO4AJ/TB03KgYjzFmI3FR8RWy1SHc67ta47yVP6/vgFRZmrVELfANIF+pnfrB/fFzO1fxFdfhNnBvFzuPQ7HtgxyfyylR/vFU1ArErTWmoLPEaj5raZIHvjT+0GDYh88RTQP6eQ/HMXc1xF6LKwgMwuSLyIE/T/V8EeLVqdXL0my9M6iFDIJgsfisDY6hJO3p1xd5w5doaWekKkiVNOrqBUze079okERGA/K+fqUtbtcKNZBH5fhIHaQLe2MRSClgcg8zZY3RWNVbMVPBpLVaTSpjabtuovvExPpifNZWktJpMN4baCHEltFwViwj/QxReqHI0t+YaSOxuLdYnBLjvC2WlAYlRTIknoqapPzt7gYHgtjvbuI5B7TX1ivUz5p+H8OoKsTsbDSCPpj7MZGv4IXWlMleksxm7XtpJPbFXhripVB/hGhC3VyILH2vHaBiXP5xn8KhTCM7VSqkkwAIUk/p9MG2tu2rDXv2qB4EWOM8FrLTp1X1MjStMneFMEdwJ2ufTDT9l3Acwmeo/hsFrAq0i3hAamPpBA36kDrh+p8Dfh/D1NTVXVZZyQIUndlXoB7Tix9mNV6NLNZmvoTLtpenVdoOgSHOk3CTcG0n5YbRmyH0mHErkRcYOUfh/X/uaBm6woooWygQFA6AbL6gCw6wcYx9ruVarl6NZRqWmDqJeNVKVYLe5Oonba+Grmf7SMkQtL7wFc1BUAOrYfCCwBVOliRHWDMLP2n5KtXVfDTxKdQFQAY8KoG1zC/FrMGI3BE7Ybe9tgeREcQ55PPMGc6oM7k6eYyyPUFSTp3NNEEFQJtpMCBglxDjJp/cqdQQwg1BvFTRt7KSAfWcCOVPsyrUxTrZ2smXprVDrQYy3iASC6gwkABis6iBBAthoyP2bUs4iZhHraajtU1MUgq+krKm41Qah2Pn9sZj6Lc2wG6s/XmaeLWLYdxxAPOlY1aorrY0khDqi4J1SCCDMxHX6Rc4VxcZ/Ky7J4qyraTDKbxubgiDeR9MFMz9lFQDWc2mmnTYKSjFUJF3Zi0NA9unbCRwDgYXiK5ajmNXiK2toT4VQsrQGMSwW0zB37UP2dlbFTdjo/4/fmMv9oacEBOpLkeO18lnKbJXOmk1OkQfMCnmGkgRtTHS+15xqn2k805ukRl8hpWoU1tUYA6QW0qFBtNiSSDAG0myNwPkJqueSpWqUzSpVA7KmotUcRuGHlBgDc2mN8Wftl5ky1Svoo1W8ZKZRzTMLO4Vm0tOkFiRKxN2EWfxq6pR7mdmfHkyDbyPyi9n+f8AiPD6qH782ZJY+IrQySpGpVtbsY2n6bLzQfvOSpsZTxVUhWFwW0sA3opAnGAcA4M2crl3T8CmAgUsNxFl0qFMwTYRfrjfeenIy+/mFNrbXiDGCqbBXuLOKoiCuX6Hh0fFYhnqsWY9SCTpn/hj9umK+czP3VmQH8FxqT/C35l9juMWKbaKVIdqaqfkowN5izoFAqRJGxxJFCCuzFXi2a1owgtJLMBcmLADvO2L/LnF0pU6KKoNVXAcU9LaTso3uqyCxG3Q2vV4bl5DI/8AAwMm1wd8CeSgQGgAWA+cnthXK22o3jXchvxHLmXmeozu7H8CkSR5Y/KAqCfiOqWJ+WFfl3MGoGdpBZQT85OKfPfESVFPUbN07/2xY4V5QPRYJJ6dMaujwE4zkPZmdqXohR4n3FMvVZiNahTAEj4uwP8ATC1xhdVWFulICkn+J2ME/M/vgzm66mq1UXCLpUnY1GtIHoJv64aPsx5Zy2YTx6ytValVIRPylgB5j/EdTH0AGGNVkGJAIHTYzkYmJ+b4zSp5yglYKaaHrdUWSBC/CCYHmOw9TONVGUVqFCq7VAsKwWkAwZioYm0kIDvYYYc1y7ln8lWlSqub6CiwB2AjYYHc25Mro8BVXylYEgBbbKDp6dsebzorU5FkTZxkD2zNanDzn85UVgFVCRqYEqFMF/f2BDAwR2w9cpco/caNSnSfW5OsAqIDIdDFRvqI0ktN5BgYi5I4KuXy9Wn4gZnfWzMWBj1C3N5sDF5iScc5nihp1XRGLWMNBGhyo0bknoPkPTAi2xa8SWY7uIh87cLzi537xTGpacAId+oPlPxSe19saFyjXqpkFqVaZosHJUVFOoA9TPmE37dMUuI8yhM7S1gKwqaNwRMCSPrh6zwWomlfNJH/AJJxdff14lmau/MyxuVXzuYFU1FCLpJaCS0WJCmy397Yn+0njFNMrTyGVmo4uQOl5MnuT09cHuZeMUckqqDbSQAouzACQP74zfl+h+NSDAtpv8UE2JMne53ww2EpiLnodxf1/wD6fXxPuH8rV3T8QrSFtzJJ6CBMj1JGNPyuWShlqfhw7IgpiwBkHzOAT/iB+mKw4Khy+oMGeNQC9vzR3AEe8YBZqmahSnq3a1+jCd/+EHGS2szZsihuv3UJjxJjupUq5Crms4aeWBZUEuzktEGLEmWNz3v7YTOayq13paWVkUASNNgTMrsZmxw5/Z/mgmZzNNhqUABHuBoDEOAQJJZiTN/WMe8x8lPms0M2VU0USGQltbiCJjeBMyLmPbD+NPcLhxl2WRBnKvDXVUdyDpTyhTMzMb9VEbd8HOYc+XpEsrIq0ioDCCzG0/0ne/bA/hh8NWYVB+GQmsbElQWK7kTA36+2BHGONs7GdDppiWJLDtHSxg++Bq/vK/Mlm493gH9YOQFKYY/llx7sSq/pP0x9yLUDcWpNEhddQj10tH0JGK/FaZcKqNHlUHrYCw+pJxxynmjk6/jt5h5qe262BI+Yw8MW0EmRpQ2RaQcnv8BNa4Vz2FzDZWuC3iE+EQpOodVIAO177RvtijxzmfhiU1ovVJSk2paSwFkfBIAJbTPlGw3iQISuD8yeLn2BlTWpMgamxBQSGYyADdVI+mKnP9OmhUBAHGlgygW3s3p/OMN6f7PfIu8GhFNTqEw5PSIsyxx7neg1QRk9NNkIDsoLsPTVsJxb+zbidXMuKBeotLLnxSysVYUlICICsQSxC2gwTG2EvOZnVT8za0N1vdD1H98WOU+ZhlHI0rpqStRzqJ0WKiBYAMJsCTJ9MW1ekbT429M2SPmDxZ/VYbuBcf8AnDm5gy0MuRrV4povw62sWaLEiWsZudR2GGTh/F1yuUDuKfl8tMaSA7TJKBTILMWI09NNsZBwrMmrmGqBdzoUDprnVEdkDX9cammX8WqlVltSWKd/qQdh7gHHn8jnSBRf4/NzZC4WXnr98/1/tPOL/aBWdqdCpl3NdhOhXlKQn4qgHmJAuQTA9ThG4DxdU4xVqameKZUM+mSZXURFlETAmwF7zi7zxzAyoadBVQH/AGhRTftqc3PzOF/7PxRObo+NMPmEVj0C6lMH/O0KfScaulz5MyW3UzM2FEalHf8Aaa/zBmqXDKLZqo/41ZIo0TMMwAu0AkRPpuBN8YQXBfQNQDDTLNsSB4hABi5BAkmRE98a99tUVKyisWakmWZhTWxWu06TqvMhTuLBScLvKX2fDNpUzOZeFpEUqYUQjsEAW63IBN4i4IwRnVbJ6E5EIQEeahj7JuKU8qoeoS9AmFinJRzfWNEkg/AQbqfTGm81VUrZUujBkamzAi4ICmDPz2wpfZ7y6uWFeg2pWClTqAhna7lZEEAkAR2ixnEXEqlPJePl6M6KgMibeKFUsQPXVcD+H3mFJBI8QWSmPEocD4o9egQRLoQPr/cHFji1B6bUvEiAZnpPvgHkuKPkyajAFGPmAAB3JBX1E4bq+jP0IUq2oAowuCRt8++LXcqVo34ifzBxsU00KZqVZERsn5j6TsPf0xQ5dzVmA3kTboY7jAjmF3+/MpQqaYCAERECTb1JMHDfy7kdFGdMMTcn9MJZeXj4UJiHyYC5hpBnB69dr4lNElPMYTsOvvifi2SfxGd7LHlPSf8AxgBxPijhQqfFsDH7Y9RpDtwLt8CeczoWykHyYU4Pwmpn8wKNCwX43jy0l6s3TVvA6n0kjTE5g4dwhaeXWqtMEgFj5mJNizAXA6zYWwtcK4v4XDioKqVpSdJ0p4jAm0/ERsTJJYNtiP7O+RA/h5+sA7uT93Rxq8wkeJUncgg6R6aidgMPJkOobc3AE2FxjCu0TQeV6K1alXOeI1QN5aTHbRaSPQn9AMc8ZpHXLEEafLJi59OuCtTODLKEYdCxqMfLJMmYE7neAMAVzVJyaviKQBJqaZQyYsdzF5JNvTCpxACjChixJECcPqVaFSpVCtUgzaAgWwiLu3eYAvIkXx7nK3jOr1QKdTXAeIAlduz2IPv9MMGYp6oddJckqsrpBUxpABMAetptgFVokUmo1aniFySREKAQ2kDVMEMACep9ThMhgwDVzDbeLudDlugCGuxoggablTUI0xqERAnuCMW6XEmvRDfDv5rxsSTaBIPywp8By1ahXb8aoiadTAeZnYyBGqQpm/WZtgxV0yqqGgnS0WBCnd5GosT+gPfBcTsWXb1B5FBSwP6xb5+zaNWREZXFNblb3Y3/AEA+uIuAZMvqeQJOlfc3P0AH1xQ4/lZz7qsqCw6f4QSf3ODHCMtVpy3kAkNTUmISSAWPc3w/9q5dumXCnZFn84hpcW7M2U+Oo6oHTI6QdNU9FALQdzESYnpfGb5/ipy40G720Gd/T00+Y/8AEMO/3s5QaV8WvWcBiJAVFO0ze99xJjthK+0rIVRTGcWEYAU3CtI0MbWIjUGgWn9MYmlxn1AsfZvabl7kPNVVYuKDUgD5g5bSS0QwDXBkSb9bnDBzTz2Kenw0ap0ZhHS2y7gE3ABge+EXgHEYyhqV6jVS7AaWIIknSAo67icLPEppVHRS6JJAXUQL2aIOxj9MaaXuNTgFfiaDwfLLUp1K6xoc+XRaW6sfUm3tgNnOBNoc7gEk2sAu1/fAbkbO1KeYFJCWR7lSYAi+r3Hpvhj4pWZ1YH4FVioG0z8TbSx36wIA64YFXSjn5i2fGyg7jxXUB08qFcMdmgNB/wAIM/TEPF87MOEABgKLy3QBR07YN8U5brUKNOrVFM0ygfysS3mA06hpAFiDudsJ7Z9fvAeodQWT7mLAYa9MZXUH6TR0Wo/htGzge48Q7yzw00WqVXvUYqg/4r1PosCcT8d4Oz685XqqMqXCaKTA1WE6fKCumxm8mCpEYFZnmN0Kk03UTMsCJYySL27D5YHZLiGYzIShqDhW1DV+QagTeRaTt6mMaOry+niC4iAPM8/pkbJlL5hz4jQ/AOHmk9NadWnVUCaxrhgu/wAawF6EEKP64Q87lTTqOhM6CRPeNiPcXwz57hddGqEwtPUdRBB1a+wkm3rifgvLdTPZoViCKC6ddSDBKADSs7mwBiw/fDXOVW3awJrZ8CcbBD3LvD6eWpU0fTq066xHxSdknoICkgb2nthnyeeOYplz+HR/Le7L3PYdhgLmeFg5rUT5InSep9fSAMGEY1Iny0luLfFHU+nYY8vqXGQ7u/8AH+441KB8/wBop85opo2GlJ8q7ajO59OuBn2ccIFetEXV5mDCyAFPvcwN/pi3zbmPHaF3+FB27n3w1jhK5ClRy9N3FSm5qtUSJqVIKsrbxpUjSp/hN742dI2zDzFcz1Vdxj5l4VTzddarOWWjp8q2RiGDDzRLBQB13J7xghS4ylLyqymki6mCqITr83J9bYWOJcbXw9dcO7gWHh1pHYDw2gftjN+NcTrqvh+G1FPiQl9B8xhZVSbC8A36nDvGVr5H7/WLKfaFM07lbmRs3mq9J6ZYeetly+kAQVTSwUXAkMDckkz0wC51yBo06YDlswanT4mdqmstp3VelwJA7b98ofanlcuvg+GU8sOWWQ52kuLxJ3NsFuDcayzvpqKjV4Z6DUnLK4JuNJPlqAb7yAL2IFvVQXa0fr9IZcD3amx9Io1KLZqqBWJVQdgNjtEbCMG+Xqi5XMaFLBApE+sEhu29vn6YZ1yNFm8TQFc3YgQGPqOh9RipwXgZNR3fykVASD7z9DiiNzcrkHiKwd8wxq1VBqA6AxAkgXj6nBfKViBGL75JStULECs0aSJmBibguQVaZNULqmwJkx8rYGxp5F2Isc0sCELXCzA6T698LWXyMM1ar8RsB2XcDtOHbnNKZ8MrAgXPTe1u+B/AAramqhtKMr0wqgtrE3JIuNpExOnG1j1GzAIi2MtkJg3iFR61GmKmlgFCoFECIUfM2E+oONj5IoKMnldJVgiEEgzBuSvoRMHrOMx5jz33muDGwG1zbaTFzfrgvyfzFmMrSbLpSNRnq6lOrYEDUCIPaZkYWyOuwRj3bzzf/k0zNcP8QMGkKd5Pxf29P0OEjiVc0ay0yrHfwxMLCgk3YQNRgXEmMNfDuYfEqGizIrja2/sJ3wuc88F1V6FRfMwbdySBAJnSCAY7YRzKrrQMMpIPME8x5qt+EqNpS6G4iSJIYbECxkRf6YDrxVXqNRpg64BkjdDaQZsQw2I3GIuM8UfQwJFRywNwIttqjcCTb1xX5QoPT4mK1QSroUA6yWLT8j++FVVSb+nEMxbgGOBYaqaNPiENe0kEQZ+vTDFwDgiCWKhiNgY39ew+vXGdc8Z2q+ZBWQyghYJEzt8rTif7M+L5jL5lqLsagrb6iSQ4BMg+oER7RhjHkVF68wb4ue5R5wqMM/XlVUogEL2Itv6nATKcYOXpU3Y+JmHcinTkRJ2Y9gJj0wa59zAp13q1iAHttcx8IHU74R+WmpvnBUcmxlJ6dAInaOuKNeZtzjgAD9/5ncYlIHZMjzWXzlTMeK1Ql2hyZOlT0WOotGNVyWfpcR4e2UrKtKppjTuAw2K+kiYwrZHNKU1ssAFkPqFcqD8rYC8RokVlZW0aAajwTPlB8O/oenQti6EudtVUFdVLi5M5fN08tUGkUw1QC+kkk/CTuAMK/Fsz41JKnUMx+Wo/0GH7jvNdPMcOV6ZmsqDUVALDbVbYidxthb4LkV+8FZStopF9FoeQugAdJDFgVgggXxdePcfEsyV1JeQ+GOajMykCpRmnceYBxJAN9wL+2DfFlKl9VwFKEhdUkAkDUDAFx0G2OeH8HionhKKTUSJVbhgygMO51WFuveDHfHcySjQbEH8u0WIiPnO17b4XfcMm9TxL5GDLz8TnmipWajSGpfCakAdKSwGgCLwJN7ybdoxR5GzqL4ppoFdBuRLuZsJOwsTaBhy4bxOjVp0qTIfKin30qC0Dp2+eAnDqqFcz5ERi5IKi+g7T369v54dY+yjLYX9m0CCOYeYg8irUlQZgAxbf54i4bzagDBCqoYABUAn9BI98J3HKTLVYmbmZI9TsO2CD8EIBVwdQN7en8v5YucCbQb7hkZmYpQ4lnmfjoLeGIgTJAuG2BHyw+cK4j4nD6bIop0kTSAJiVYqN79CxnvjPsly4r5qlSq1AEqsoJF2CxJaTtfyz640jjHFKNHRSKDRTU6KQZVkr8IgkaoF4698ZmvQNtxJybglc3Zg6WgExJ3LGyr/U9hiPmLmCnTpaWqAEiyg+Y/LoP1wycrcDpVqK5zMefUupEYQqr08sxJ9cJXPfF6RqSETU0hQAIVR1P9O+FsWhLMN0J6oJoQby0TWzVJ2DBBWQk9CA6mB3ExJ9MahxfhwqZh6iVXpVgIYqRDR3Ugg2gT/5wq182ho5WtTUBdKyFiBp3ED1BxcqcWkh9GtlJ2/Mh6j/ABfvh1hyFX5i2Yk0TKPi5ynUKhKbamEMtXw5J/wiRPrfC9zJys1JKlV8tedTO+YLEE+gUTv3w4Z/iVFVSqKyrqby6lO9/wAwEKwNoYYDcbqo9E1K9QaTMAMGm5sAJ374KpIfgQA65mcZ2oxbUYEqANO2kCABHaMTPmQYYSrqQSQYn1EbEHHOaohqjGmIHxBR07gfL9sWeBcJavXpU0ljUbTABm/T26k9pPTGkoQruMsrMrcRs4P9oWYRVFUeMBaWs3/N1+Y+eHfgfNi5saYIUflYeYNNoItA3+Yxm/GuWK2TqNTqCwYgEXBHQ/MQcEeBjwKBraipkld77ASOvW3XGa7oBY+aE2cmNDjDAdzRv/RzSYpTYsD5vee+LmV4NVM+SPeBhCyHPdbQawWHoNTYw06lYlXU/wCEj3gwcbRkuLpUoCq+ladWAsGTBF5tYi9vTEAFWO6I5cLr0PNRJ4rwCSmoi5A9u5+mLTZVD5KKz3MWww5HhOWrr4q1GqpJsTAkWg7H5euDdOgiLCqAOwxZbIsmAf2mqmfDlVyJMCek4IcPygylJ6hEu3lH8/qf2w1VqHlJAJta1/pvhdzGYp+KDWOimqGCxiH6yCO22IPEleYlcTb8dHZmDB9VrQQDpvh05s1AUWJsLn6YXs7Uy+rUpLkWDVGERPQQP2wS4lnjWyU6gSh02ke36Rge4NxCUYIyXLJc62IANz3OJ3y6UaqlTqKsCfr7YqZTMV60gOARvqYT+uJxwuDpapLG503/AFxArxIPyZzzbTVq69JWcBaFF6NelWT8jz79Db2nDZn+Eq2mo58ukDvBHeO+BpIc6aSah/EQYxfbci4O+03g/wB8VBTIBMMD02P9cZ5V5KzWXlioqLpiUMn5WsR0/vjYszkiEDESyCNJsDO0E4g4TwGpWUO5AWbAHBEcgbRBuAeTM/ynFlWjpqNLrLDUpQsSPzg9jG28YAvw3NV2JpU6raz5yq2N5tMTfqMbunLlNRPh6j3tj5cpFQgrpXSCGOm5O4iZtiwybD13B7LEyzlLkN6VVa1UhKiElEEMSSCPxIBAF/hH64L5XlrL0WNnR9OoeZ9K6iQBpErAvAOwI2w953PUUTQjqGNtQ6dyAevbC9xOt4ikUwRpgKzXBJ3JO83JB74q2dWNEyQpHMHZnh9ZxqyrgrLBjqv0tqI1A7/XAZ+WM0Kbs4AVQxgk7ReB6j5nBt8urF2puaDlx8BKhtQEFl2NwwuLWxSzeacrUVpsh3v0PYCJxVlCidu3A3LPLVSmuYoBjJNM+W1x4d/WP7YFcYzlLK1gxgeJ5CP8JMX9BOKWQRVAfz+O5GpjaKagaVXss3PcgYF8ZyoesWdqpfcMtMsAOywIHucaCYlatxlUdgBUvZ/gSvXpgsDD+aY+D4h7iBFu+OeH82iqalKvQpkj+HqpMNbqVBk3uJx9xnKeAAELnVlqY8slySSSQdhIIHywH5b4BmTmadRKDqitJLyBp/NJO8+gwT01KcngS7ZWMtc6UBTzDmmNLGFBiIEHY2Cwv8sDeVOBVOIZ+nRZmeTLsWLRTW5uT8vc4cON8l185WB1CnSW17szfmJ9th7YMcA4XS4QlWqpcs6xrMGw/LFhffebYXLqE+s42xhDnLiVLJUBSQwqgD0A2AAxjINTMVy2nWTuBNh0BI2xpeb4T9+C1MzJJuFDGPS4gnF7hvAadIaVpBBvIH0nrgWIqlmuZZiYJyGV/wDxAkElW8ogncTHvODfGsqcrl6BCDVSpLTLrBllBDpUH0Kk9ZE4k45nEyVI1SG8RYC7adTC3ckqL7RJG94TeEZ7MF2NR6q+KZSRqUnYyBJk9sDZDsLiCZwx2mT1MrRzPmy9TwXf46TSabN18p+Fp9Z9MB+N8spRQMoqgSCw0mNRA2LQCARAvPphk4vwOg9jSC1YkutOrSB+qgR6kEeuArU3hqaurEDzU3MFgNiAfK9vUYIDRWpUdwLw3I+cHzAra4+fS2Hv7NMmKPFdflCPSdvZjpmPWx+pwrKFnyBqJBhlmUN7WkwPb6YN8J4kUqgMrKUIv3VrSMEIYCpbddCaHzXSoVUIpjU436zeTucVMnyzlauRalWlXa6sovTMW9PcYXamfYEzaTM6sEKGfkbqfURP674RTAoff5jQZgAAYEpcBbKUswrw2sBQ3RoJvHTfBerze+Tooj0VrUZBgsQQSLxFo3+fvjzmGoz5WYIj5GAQZwO4lTFXKI52AAb6f1g4Xdj63u+7uo/8RNLCxyIGf5/xDlD7TcoQB4DUlBBhXgTvNlO8RO+LdX7X0CxSWmgHrP6WxlzUWQxMx9Pl1x0mWIkkLf0xo/w6jox3HpdOTdAn6kx0z32o1asr4zKD/CsfQgfzxVXmIlCCKrAmTqQG/Q+Y4XKCFese2C+SpNU2uY/NbENjCxh0woK2ivwqd/ePEIGkmD1BH6TGG7lriVBaZpVtmaT1HptcYA5PhhPlI0nppAP1H98X6PLTES0iTAa0ECdUA3JtEeuBAAcCIajUYGGwngSjx7Ia68U6yilvYHV7Sd8QpSNKNFSL9Bf6zgnR5XkkFiu9mEGem/7xghkeCU0u6pVI6MSbjvcD2gHAMmIN/KP7f7i51eNQAOf6CAm41mGinLvPYX/rho4Jms2qKr5Xw6YtJhbdzqM4kTifhEClSopPZdJ9fzT/AK6Y8bxmuzexYm3+UAy2Eg64z7ST+HX5mK5G3/ygQ1Uq0SsMNfpuPqcRPxoCVVR7Ks/vbADP1aezPUqMPy/CJ9Qsde5OKdWvXtpRKQ/wkAx67j54sdS5+7QgigrmHK/F6gDXCdDJ/kIGBT0EcBqlZyOwED6XJ+uOcvla1S7NPvf+UfrixRyUVIqGJ+EaTBH0ufePngT72I5sTl2gGeZanTj8NTPcAfqTiyMo/QsfW38ox7xCsKcA6VB2Jk6T6rYezSRirVmoLuWVegOnoOxiO1sVUEN8TuKuR5jJxd3VQDuz9emwO2/T98D+LVqZp1Qv4n4eyjygxvO9h++CFPILqGpB7mJ+pOOOIJFCqArWptYEfwnoBt74bxZshNQORAFJlDgeQpMvmgsKafF6qDbvg3Q4Uo+GnIn0xR4bzFladKl50B8NA0U3mdI3Om+C1HnDJgXq9NtD/wDbjVB47iwyLQ5gyvw0Ua/jaPLEEb7dB2tgnWzVKrSIpuCY6QL+s44q83ZUrcqQRcaX/UFIxCvM2QiFZV7xSYfsuO4+Zb1F+YPrJmqWXJVfEhifLBaDJ7yRNj1wBZGzVAM7kVKLBjRZSsEGbg3M9yDhuPNOUjSK0f5ab/zXATimeo1agdc1pYCJakxEdiAJOKN8iEXKvkw1wqjTqUEqKQFYTHbrG3TaMR53OaEYpAfSYYmNA2n3vbAPhOYFFrZunoJlhprEGN4QpAkdjipx3mOnUqeWrF4AFO5/huy2AxwIr4lMjoDwwkGVyH3nN5ZNatSLQRqmCCSxWJ1Ejqdr4ZOJ8CyzOyo1WjTQmfDqkFiLWNz36xihwjjeTyVJ6sh8yRpJVGABPYaQNgJMDAGnxupmmjxWyyjbY/NtKuZ9ARjiwPCnqShRfvEfmI1GjRpUwlPWVnUDVcuQxEG7SQCLEC2EfiPBoqNcRJYaz/s5vAYHUB2YTHYjBpOFqLNxNj3ApP8ApKHEuaymXdQv3lSBtrpub+4URi6NtPchynakRXQaT8QPVYI/eI+cDF1soSlnZnciL6r/AOu2L54Zl/8AeFPfyVPnEi2GTgfHMnlttJb+IqxPyJW3ywRsymDFDm/1kPB+U6zKC6uPlbDZlOCUUIV1YmJHlIH1+XXHifaRlLanI9lf/twQoc/ZC/45v3Sp/wBuBgiW9QeT+sqZrgq5kqtNCEWQxECZG197+mAma+z+qlNkQakvZnE7dLDDSnPWQG1aPanU/wCzHLc95M//ALNvWlU/7cDfFja7HZuEXOV4DTMMpyrV16WpPPbRP+vfDHlvs1r1YtSy69ZAZj8hYfXDHV+0HKqD51I7Bak/OUA/XHeX59ypEvmQs/lWnUsO0lSMcMak2xs/lDPrWbyIIT7L1pmWqFu8AftGL2R4HlkPlp+M28apj5aVH1xdqc8ZGwFZY66qVU//AM4gz32g5GmsUXXW234dQAd2byiQB0Fz+uLlUEE2pZu2/WeLSNRlbKqadRPiJsBBgrUUGDMGB85jEByZXzVFcKSS1axEsd70wVWT0/viLh/MmUQ+bNzJLMTTqamJv5oSI9PlMYJV+d8mwI+9QOg8Kp+vlxEHuX5lfN8OQQCA83D02Mx6gTPyjHGQ5QdmlmKpMgTrB9w3mH1Pyxapc85NAYrKZvalUAnqY074mpfaDkCATWv606n/AG44gHidvX5kGc5JJMo6huhYEgHuF7+5wMq8DzNEjxGSuCYMAKwHoWsfYmcF6vPuRNlzBWO1Op/2Y4qfaNkVGk1JB7U3j5grihxofAk+qPmB8/wfSmplYCRAZST9SLDA6rmLr4lLTJ+NpUT7iw+eDGY52ytMTQrlf8Ghyh+RXy+6n5Yq8V534fmaTUl1a3WCdLBVaP8ALeD6YTyaLE3RqEGpFUSJFmWAkxoYbMv6T/EPQjEmW4kMxTKupBHlYrtIi4b6YjrczUCF01kBAuuioSR6syQD/wAOKmQ4/lSWXxkS5MPSqNcmSfKIJ+QwuNEy/wA8sdQn7M6ylVWolXOo+ZTO5gkA2v8A+Md5NWYU5a4SHDAgjaSRExaJAO+PqPMWVSvoqVQ6aQUZVdRPUEaZ9jiTP8x8PPlkwLj47Hup0gg4ZxaVF7g2zg+ZZp5amW1N5izXOolWFwdLSNMew2x9xfMlMvVWm6hPDcFWHmXyEQepn+KTijkOaMqrH8QH/NTbzx/HCxq/xAX6jEHEuM5JsvUVKkSjFJR5VoPlBC3U9J2w8qqo4qLvkB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xQWFRUWFyAaGRgYGBwfHRwYHhwcHRgfHB4dHyYfHR4jHBwcIC8gJCcpLCwsHCAxNTAqNSYsLCkBCQoKDgwOGg8PGi4kHyQpLDQtLC8qLCwsNC8sLCwvLCwsLCwsLCwsLCw0LCwsLCwsLCwsLCwsLCwsLCwsLCwsLP/AABEIAK8BIAMBIgACEQEDEQH/xAAbAAACAwEBAQAAAAAAAAAAAAAFBgMEBwIBAP/EAEIQAAIBAgQEBAMGBAMHBAMAAAECEQMhAAQSMQUGQVETImFxMoGRBxQjQqGxUsHR4WJy8DNUgpKT0vEVFlOyJETC/8QAGgEAAgMBAQAAAAAAAAAAAAAAAwQBAgUABv/EADERAAICAQQBAwEGBgMBAAAAAAECABEDBBIhMUETIlFhBTJxkaHwFEKBscHhktHxI//aAAwDAQACEQMRAD8AH5nJI1OgAix4UuQoB/L/AHvglwngdIwzLTHoQu22KebJFJI/+JI7bST7/wBcMnD+HouXQuPyLME3sMZ1gGSiDaOIn85cPAL+GoHwjygAC3p3mPpjQODco0/u1P8ACpm1yVUntckT0wg8ezFORBZyH1FVsCJJgE72ET6Y0Dk3P0HonNfjagSppnUdMXMgWIiDJsPTFMbWTDPjG0cSzU5Kox/s6c/5F/pjo8sUIgUaf/Iv9MecR5vYKWCAKCANRu0wYtsSDqG8jrimnNjsB+Fv67na3zwXeLqA2D4nfFuQ8s9Mwqo8WIUAT6gbjGdZzgnhsVKgEb2/UemNaygNVQ3Rh/5BtYjAjmrgo8MVAQWTcd1J/kSPriWUdyy11Uy5uGDrbEFXKaZFvpho+6gzbFDM5Dr64VdK6jaqpHUtcDz1GhTOuglUk7FVgDrcgkk9tsTUa6ZmrUYZelTAi2kdiCTAidugwOWBbBvlnJStRhYWHri1lgBKtjRT1PqnBUiQif8AKP6YrZnhtNCkJT30ny+kjDC1OFi49xgbxgeQEXMiAD6gTiGFCQqqT1KtXhKR8KD/AIB2/wApI+hwLq5NAxlU/wCUC9u1um8A+nXDJRoEgCY8o9+uK3EcgpUhiBaxYwJ+f7jFTLbF+IGo5KmtiEiLaluTA26mwvaxMbzifMcJWBChT/lG3t0xayqEpBkMsAkGxmymV8zTsFWL9jiUUSdr6bT+4uSZ9DjqsTtgHiVFySRemnvpH9MW8lwpWDTTp9Pyj+mLSULH0E7T/wCce0eIBFNtXbsRBaZHdQY9oxY8DmcFW+hLnDuCUmYKaVM/8KifYxiV+S0ptZKZXuwQQPWf5Y5o8XpiqyRYWlbn1noLyI3tj2tnFJIJMXIBNowVGFSrJz1+kH53hFHVCpTI7hQL+lpw88DyOUrLH3ahKBQZpJcxfphTajcHvi5w+u6ZimNUDUDfbaD+mCoeZTJjFRY4tQp0auZUU6VWSoBCDSokTtBBEdPnbA7hHCQ7hNCEsTpFugnr7HfBWqpFTMlYiTBP8JYbbiSIx5y7l/x6ZkHyMflpNhF5j9sV2+4fvzO2rXUYeS+F0DmCj0aTeQjzIp2jaQZJ/bDt/wC3Mr/u1D/pJ/TCPyOp++AnqGj6f2xpMYaSqgHUX1Bx5cyv+7UP+kn9Mef+3Mr/ALtQ/wCkn9MEox7i1CD2wWeXMt/u1D/pJ/THH/tzLf7tQ/6Sf0wXxHVqhdziJ20QcOWct/u9D/pJ/TAri3DMsBC5eiCHEnwk/phjGaBUkHbCxmqhYnrJk++INSQolzMcBywWfu9Hb/4k/phI5i4fTZaoSlSWEYkhFsApIAgb/wA/bDnXdjTCzAG59f64X+MZBmoVio0oKbkk9fKcDJvqW2KFNxMZDURFG5VFF9vKowQ5q4iUall6fY6gDECLe1gfrinwsR4MmCoVtjeFkewtv3jA7IgvmneqVJKNpAmNRI1CSAGMD98KuoowuM9QfxHjaUa8vvoITT36ROHfgHG9WSRKdJg7PKsLly3xNqK9ptMaR1GBPK+SomtUqP5qyr5QQICncjrN4xo3AV1UgxFwxA7Aeg22645MftuEdx1B3B+H1DJzSBmN1hYVRMxFp3mY7+2CzcOSACAABF+3bFpyTIFiBgW+cDjRVF+/84wcUBF+SZfyqCCFYT1PrG/vgDx3hdXw3fUSAp+IzP0jtMbfz94Rn1p1mU1AVBjrt9f54vcazCuChnQVtDEX3G2IsES4BBmdpmtVmOhve04HVcy4bSfMb7dbW39YwUz/AAjSSVv13E/r1xVFIMDqB1Kf9T9MLcniN+LlCGa4IF+0nB3gnATXRjUdyF2UGBO9gLYp0KVtt7W7/wCr+0Yb+Vst+AYtMz/qMQq88znyccTjK8pEglalRFG51wB7ziDifA6lGkWWt4nbVpYE+8Yr8Wzf3nPLkbtSp09VVQRLMfMwANidJQCTaTjgZRMtVpUaVCrl6dahq0u2oSG8s3P4gEzG4I3i1Ks1VSKIFzjKLWCjZibTiZ1qagNPuQRt1ievvgyREWxzXohhddXodj7+npjiksHi5mKwDArDAyGGoahPZlO8wDN4JiMW8tmwttOwuYP0C9AOkx898T5ilIgqxt2IVfZEv8zf2x3w/MB6doAkhmBnU07/AD3PvGOHc4njqeZzMjTIsRsZ2PQH/Cdj2mfXAJhqbQkhXAPqqkyRbqrFx0gE9sHOPtpQ+TUsEMPL8JBne4IFwRYwRijyrkAV1sh1sZ2OkfPY+/7YhzfElfmMXDuDIlDSBY/P9ep9b4H8W4XDDT/qwAt8pwz5UEKLYqcRpkMNtsEA4lQeYG4WjCkuvft/LHnGnKoCJJIYCB/rpOLyEyIAAxW5kJWjqAkg/vaf1wVDQMs4uLVSqypZo7nqSRtHrGD/ACYoZK9YkK9KmQm53WCfWLr85wrMZWwuxmT0EWj5/vgty+dAcFvMUhbWO5Mj0A64sptouRxCfD894FdGQ7kdOkgN7dcOI4iRV1Fjvt/bGdh76iY0+kARe+GrIZpWIC1AxDdwYPqBgiHxBsPMe6bAiR1x1jmjOkTEx0x3hsCBnFSoFEk4oZvMow+OI+uO+I0ib9BgAEDMQTHYYGxkgQhlFJJZvhAvGxP88Vs7lC58vyG2DWcAFPa1o9MDstT8xO4NsDIPcsDOcndT4n5cBOcOLRlqgQSCjAtawKmcG83QYI0xpi0emFTjF8lWJ/xf/XHeJ1cGK2QeBRLWXQFIsd1EGI3N98VOIZIJUUgny6jtpjcbR6i+PclSLZdHYnyuukdCqrf9ce8azDsZQLoOzH4o7R7267YWa6hMYHEO8tcDC0zVMl3H0Xp9dzhx4KhWhAv5jE/LGf8AAOc6lQIBlwtCQussQYAjUBEET2/tgrxrnSrQPgZZVZx5ixE2gQBeNoknuMSXFcyxxNdRkrZvTWk26EDb0xd4nwIVlDoQTuO/qP5YTOC8WfMU3qZg06boQG0sStwCpvtvtJwxZbmxKdLQrDy3LwbgyZvYf2xK7fMoykQNm+GMH0EaWCmBG9xAxFUbxKWkmI/TDLxbjVFzTAJd9OpSLzO0EbiJ+gwvcLyniLVUkB9Zgdt4B9CZ+uJbaosSVs9wJxHLNTMXNt4v/fFSgsGVG2/t16+2Ht+FFkLHSN7bsFEnt2Exvhd4hwsKgdWHmbTbYg9R3wMrt90vuvgQZSIDNcGRIg/Xrbphy4RUFHJtUb4VUmOp3gX7mMIuYoMpWxufXY29h9O2Nj4DwQUqChwC5Hmm4HcD9sXxqWupVjUxjlihVzeezWapkl6aTpG0z5VnqdIP1xEvMRqcUoB3ZmPkIa2kkGYAFriI3w/cyU3yOYdssoRaw1eVRAgea0f6nGcZlieIUaliwqoogCPNYn6nCYcetsPYmwujfJi9RSKr/wBmmVqJkf1x4kyBGO+I8Sp06QY/HBJH+XcxG1xj2tnkp0FcqWdkDaVBJGraY2G17n98M8WR8TI5lXNObwCDEf2n12+eBnCsyRXq0mKkCHECADMNHpYfv1x7W434lNlFnVtJVTLagdpIHzP/AJxb4dkBTKs0atJ1H1MQPbcAYDdtQ6hehzBvNfEStRaaLrZwBFpjUIggw0kx0iTOCXAMsInSA25MQ0HaCNx0g3EEXwJyGVXMZmrUiFpwFg/mkyRBgQRHXDLlxHy7friKv3S11xDNEQpLNAAkk4EZjjmXJUeIQWsNYgHtfpPSd8Ws8qulNSdP4gMwDcAlbGxuBvhO+1Wn4uRNZ2Wd18oWFkWJnzG1vU4sSbAEhFs8xkqKEBJMAXJ7Dqce5zKtVoMBJBXtiE1NeTQm+tEn1nT+84FcV4u4WohpsSok3WAJsqKWAkiPOfXaMc7nH90XckEtxKeU4QWkwABb/iA/T9MVNquoGRMC+3f9uuGOjm6iZWmVCXA+N2BZ2J1A+WIG03ntgHl01EnSACZ0r0Y7wOki498WOWhyJGw9y5w7LLVLEqdKtF9jEG3cA455a4mozlVSdzK/z+oE/LHmRyVR3fUxo0o8syJPptaBcz2xd5b5b8TMaxVBQeYuFEkC2n3me+2A4TkdlyMKhHKhCs0qjnV0jHr50C+4wGzdVVbQj+5MGIE+nTHFDjVNmCAgsTABt+5xqeoJn7TDGbYOlmgb++IeHUV0XiWNv7YFVuN01Rhe0n0sOh+X649o1n0tUBST8IJI8vQAgSCf6YG+Udywxkw7n/8AZ4HUCwEgFiTF9h8hiTh3EqVanCnS4MOhPmUjee/oeoxZV9IhRI3k44MHHBnUVPMo1VqFGDmTp2AsN8KPF6Z+55gejf8A1w253PnWUADuVuJgATEk4WeIofueZkCdLbf5Djh8SCeDFLJ018CmpO1MGe0j9yZ+QwG/9RlyjqFWfKBcgA7E3E9SBtOLbsVy41KRqpAj/liY+U4p5JC7hwBoWdCgAKTcFjbYHtMnCO4lmsxvT4jkAAjJwXNkrVNMUzUBZaQYeVFUlV262/1GA/FqbU824JSp4lLUQREQBqUjre8/0xc5db7vqNRT+J1BkBhJt6Gdt8KvFeYjUzIqs4hQV2AhZifXbf1OCY1OZtixjUn0yXPUbeTcvWzLNXdlp5ayJIks6WBURsJNz6dsW+M8OC1kpVKrVHqCQgDW9WKzEj4Vm598eLxA5XILVenop0qBZQ1i1VyIt3Ylt4PmwaqcNb7vRzFTSa4HiAltI1OJk3iwMDsAMAskn4HEEKZr6lDPZN8tl8uhP44U9GbQGJhbXsDEnscEeRqSqRXq6db0wfJtfaOskXvtHvhP5h5kepor6yvjAKAL+aSAJG03OoYbeH8uipXRmchKF2AYgTEKLesWPQYnHuGQCvMl1BxlrhbjXGlastOkFIK9N5tf/V5BwO5Z4tQam9NqYP3fUA1mLKImF3kNb6YuV+HUaFRRT8zhgSWYs9pJUkmbWI9jF8IHIXJGaouMzWrhKQd6YSosmovwkkyNILCxuTHrjRzWV4iWKud0d+GJTzGZUNTKsXWAyW0xr9gdI97jD7XzIRhJsf36fM/y+qXyllWd6ymqGvutvKSJAvawCj0nDVUo0svSLaQLgEmS0tA+I36/THYAQtzslXQinzbxlgunTKMzQeukAGFtaTY+2M34Mgq8Uy6GBNcSPVTqH7DDlxHiK1+IVKRUPRpiE7oSizEbdx74ReWsm6capUySfCqGoz9PDCk6iegiAfW2EzhLZd5mzotQuPT5EJ5qaJ4Qqu6MxUalkjqCACPnEHFTjrlCzsSg2mBsBaxtc/TH1BWq1WamdKgaixG0loMdSe2B3NFXM1MsPAKl6bSVdRFRYIK+h2YQfng+oSq+sysJu/pB3Cc9UpqhXSzOxBcr+vzE4Yc7mqkAAaiwEQNzcW6XkHADhedq+EvjZbw9MwqsT7GIkj64q8e4dmqmXbMDPLSGqUpqCoUGIEmD0t+2EhhyM1MaEMzqOVjXkMjTyWWLVSAB5nYmY9B3jb1OLgzSouq4U3jrhM4T4nEMtT+8VAyIyalURZILa531EREdfTE3MvMDK7gRCafnqaD+mL5m2AKvca0Wm/iHLOeB3CuTzy5rNUjXqtSpU21Iq2GtTbWegPf9sC/tey9T7qxDFqfiKTJmEmwGw3jALK57yMbnTpJHoVE/zxUztV8xNInyUwWubAEAC3pJPywLTb3yhas3NHXaLHixnIDQA6mgcR43SXI0hQqB10pDi4ABXf1tt0wq5hEam71nbUzQfMRLXg/22wpZPiBCmmvlpmSw3+FhojtGL3H6oq0gyyQ3mFrjuDGxHb0w5qtNkw5QG6mNpHXKnB58zY2rUFy1FDcone21ye/XfGWVM+wzLurlWmbbQDAn0hZOK3FmzSZOpXLOEZKaoZ+Ea5Yx2lQoJub9MC+HrqyrMxVdQCAkgACNMmTe0tAuYHe8kblBgj7TU0xuZqL5ak6eYnUakidLkQYnePToZGGnknKA0DVY6VfSaYFiAJMwL6TO3YYzblDh2VYGiqFlZNTFjNo+IyPIG2Hwsf4YE4Y81UfxAFWFAAVUDT0BssgLFwTBkYDkPpt8y49y1GPOoiGmqhFQsssBKyJJB7z2PfAvm0VGqBgyW80osW3T54iOaZcqVqMRUZ+giANIJjadVwfUYD1s3UdUDMGYkrqBN3AIvaBABMC04Zwj3rzwYF29p45AhzOZhXCuFDl6ZYlH28lhpAizGPlg5kM0BUqNVIFBoZSTFwADHdY9hPvhEyh8HxFQyQkHsZncfLBDJcwovkJ1JTpJuO4gH1AicC1eJsDgnrx/uE07rlQ7e5JzVxOmaytl20VpEETcbXiZgdI2GDOS4pXq1aaIBrUeaGldvNO1tunUYS8rmqZqtUSoKlWSuqCApYlnIXoYwR4JzBTo1NM6Vqpo1ybOY0yfWwJ9sKK+zJXzDOpdPwjVW4maZZQJLWJBuSTfeI2nFDjGbIoV0BF6bTF76Tb6TfAjidCplmaokhhoALSQ3SfMSTfr798U6ea8WnXmFc0iR2IAYn54N6pDBYq6iiZXz1aKOXJEhqWn5qFj9Cfrifh9FaNFQjTUM3jbzEsBPaYkdcUM7X1Zako+JSkfMBT9Qf0xxxLOmnYktSQ+QjfpM+k9sLP7vaPMPZRa+QJ9xinVqnTSUtVP5BMz1MTEX3tHfF3l7kSnkvDr52or1hJWmAGAaQQbzrYH0sb33wXo84ZTI8Pp16iVDVrpOgQXYEsEYmYSnY6Qb77kHAjgvNFDP1R4aVKbUacBCARHeRbed+pwRjkwYiQOBIT3HYTDXHOH08yq1MwjOtMyqBhBYwZqR8RsPQXF8LH2qZqtmRRSnC0tAYDYEWF+2iRI9+2HkcLqZrKqaasZBgi3qD0Bv0whcTrVKWWqZXNU2pMG1UWbylS0qTP/AMbG/YX7YppGygAv14hCqk1cY+W+Bqr0EdQayIoUG4prELI/ja5n8oBw58b4xTyYo0KKeJXrP5aZIAAuXqv1jc9zYdLL4rLQpVM67qdKaqbDZjEah31GAN/KLbnH2dRaWY++EgtpFOmN5d20r/L5DHJqTjNkWSYbJp1ah4A/Mxv5m4ezLqFTSwMrCgkGZEWJnuZwp8H4o7s+RrqCgpl1LwGNxIQAmwme4t3gWOP8WNNqQYkswHmLdU0tGnsVViSOvvhU5sqVFfxV8tWk0qYny3G3UFSRH7YLk1wOQKBwYLFoCUJPcaeTaHg5wJTkSH32I+IT6zE4OcwvUqLTooJck1XnYLeNXa2AX2cZ9MwVrSTVRJdQIiV2gyZuLT2ucO9Hhsqwe7M8udtQsYPUqBaOsY0sQO2pnv3zEnJcp1y4rSlNJ3IbW4G0DtaxP0xVz/CH1FFQqGEsFEsyi41Hcj6KOk41DwBMkSdr9B6dsLvMdNadOsxBErJYEBm1MFN/RSVH+bFylSN5PEzytmPBlKi6kLL4agmWW6tAXzF0Akbgmeu1SjwXN5qiFqs9ChJkn/auLQBc6fc32wxI/wCJVhRrpHVpX8qJpCKPlqE9b4N0QK4Dk+TpHXAhjs2Zc5Co4g3g3D/DpaKUoseUSbnoWvLEm8nfAvi+W/8Ax0qVPEqMx0zTpl/MZHmv5BNjMbYvcR5jSk7E/BTALHtJj9BJxR4NxBVmnRYsmstIuNTHVF95LSB6nFjUoID4dn6lKi+pCpPxzaDHl3/5cJfFcy1asqapmFnveZPy/bGhfaNwHNFFIVQrlZCk6iZIg9CPNPywmcS5YiolKmdboJrPeFDR5QBJJ3/nhX0ry2O5t6bWJj0+08c8/pLlKgfGemv5jp+ij6DFXiQFJfAQySJqv6ATHoBtGCv3fSWZWB6tVPS0HSPa2o4X83R8hEkeM+hep0xLHe/Ykkdcav2fpP4a8mXuZf2t9qfxhGHH9wd/X/UHcLK/iN+VKd/8xJ/mMN3BOHUxTQsD5pLQekeae5JG5nA7/wBDojKFAzhSRreVAH5hLNCfn6G/TBOhwfM6UqKylYgKbagfhAMWj1339MdqPtDBRGTz/wBRDFp3sMhnnPPM9KpTTLURqoEK4fYwpKgeokGPrhRymQrZkMtCkNABDOwsB21mb+gx7zXkXp5jQVKItJaaSZkKACbW+Kcaf9m3CqdfhaaQjmSgGplIqiCZIHlBFyYM2+eWKTGGTma7Hdw0zPhi18lmaavZQzRBBUswi5G5gjfDXwviSrUGuX0qxdyT5nDAi/WAYifliDnPluM0tLWQpqAgTZFE+IZEBmtvvfDdk8tFBVydOipNSysR57ajLEa3I33sAMLZn318wgUIK8Rar8SfwqJOti7sRTo0ENjBjcGxvPffBfJZOo9CorwEZ9ajZ6bE6oJBK9ehI6emFXmrOlkCaQr6irCm3kJsfKYHlMj5yOl3Zcq1LhFCoYLI2i8fCJCrO4AJ/TB03KgYjzFmI3FR8RWy1SHc67ta47yVP6/vgFRZmrVELfANIF+pnfrB/fFzO1fxFdfhNnBvFzuPQ7HtgxyfyylR/vFU1ArErTWmoLPEaj5raZIHvjT+0GDYh88RTQP6eQ/HMXc1xF6LKwgMwuSLyIE/T/V8EeLVqdXL0my9M6iFDIJgsfisDY6hJO3p1xd5w5doaWekKkiVNOrqBUze079okERGA/K+fqUtbtcKNZBH5fhIHaQLe2MRSClgcg8zZY3RWNVbMVPBpLVaTSpjabtuovvExPpifNZWktJpMN4baCHEltFwViwj/QxReqHI0t+YaSOxuLdYnBLjvC2WlAYlRTIknoqapPzt7gYHgtjvbuI5B7TX1ivUz5p+H8OoKsTsbDSCPpj7MZGv4IXWlMleksxm7XtpJPbFXhripVB/hGhC3VyILH2vHaBiXP5xn8KhTCM7VSqkkwAIUk/p9MG2tu2rDXv2qB4EWOM8FrLTp1X1MjStMneFMEdwJ2ufTDT9l3Acwmeo/hsFrAq0i3hAamPpBA36kDrh+p8Dfh/D1NTVXVZZyQIUndlXoB7Tix9mNV6NLNZmvoTLtpenVdoOgSHOk3CTcG0n5YbRmyH0mHErkRcYOUfh/X/uaBm6woooWygQFA6AbL6gCw6wcYx9ruVarl6NZRqWmDqJeNVKVYLe5Oonba+Grmf7SMkQtL7wFc1BUAOrYfCCwBVOliRHWDMLP2n5KtXVfDTxKdQFQAY8KoG1zC/FrMGI3BE7Ybe9tgeREcQ55PPMGc6oM7k6eYyyPUFSTp3NNEEFQJtpMCBglxDjJp/cqdQQwg1BvFTRt7KSAfWcCOVPsyrUxTrZ2smXprVDrQYy3iASC6gwkABis6iBBAthoyP2bUs4iZhHraajtU1MUgq+krKm41Qah2Pn9sZj6Lc2wG6s/XmaeLWLYdxxAPOlY1aorrY0khDqi4J1SCCDMxHX6Rc4VxcZ/Ky7J4qyraTDKbxubgiDeR9MFMz9lFQDWc2mmnTYKSjFUJF3Zi0NA9unbCRwDgYXiK5ajmNXiK2toT4VQsrQGMSwW0zB37UP2dlbFTdjo/4/fmMv9oacEBOpLkeO18lnKbJXOmk1OkQfMCnmGkgRtTHS+15xqn2k805ukRl8hpWoU1tUYA6QW0qFBtNiSSDAG0myNwPkJqueSpWqUzSpVA7KmotUcRuGHlBgDc2mN8Wftl5ky1Svoo1W8ZKZRzTMLO4Vm0tOkFiRKxN2EWfxq6pR7mdmfHkyDbyPyi9n+f8AiPD6qH782ZJY+IrQySpGpVtbsY2n6bLzQfvOSpsZTxVUhWFwW0sA3opAnGAcA4M2crl3T8CmAgUsNxFl0qFMwTYRfrjfeenIy+/mFNrbXiDGCqbBXuLOKoiCuX6Hh0fFYhnqsWY9SCTpn/hj9umK+czP3VmQH8FxqT/C35l9juMWKbaKVIdqaqfkowN5izoFAqRJGxxJFCCuzFXi2a1owgtJLMBcmLADvO2L/LnF0pU6KKoNVXAcU9LaTso3uqyCxG3Q2vV4bl5DI/8AAwMm1wd8CeSgQGgAWA+cnthXK22o3jXchvxHLmXmeozu7H8CkSR5Y/KAqCfiOqWJ+WFfl3MGoGdpBZQT85OKfPfESVFPUbN07/2xY4V5QPRYJJ6dMaujwE4zkPZmdqXohR4n3FMvVZiNahTAEj4uwP8ATC1xhdVWFulICkn+J2ME/M/vgzm66mq1UXCLpUnY1GtIHoJv64aPsx5Zy2YTx6ytValVIRPylgB5j/EdTH0AGGNVkGJAIHTYzkYmJ+b4zSp5yglYKaaHrdUWSBC/CCYHmOw9TONVGUVqFCq7VAsKwWkAwZioYm0kIDvYYYc1y7ln8lWlSqub6CiwB2AjYYHc25Mro8BVXylYEgBbbKDp6dsebzorU5FkTZxkD2zNanDzn85UVgFVCRqYEqFMF/f2BDAwR2w9cpco/caNSnSfW5OsAqIDIdDFRvqI0ktN5BgYi5I4KuXy9Wn4gZnfWzMWBj1C3N5sDF5iScc5nihp1XRGLWMNBGhyo0bknoPkPTAi2xa8SWY7uIh87cLzi537xTGpacAId+oPlPxSe19saFyjXqpkFqVaZosHJUVFOoA9TPmE37dMUuI8yhM7S1gKwqaNwRMCSPrh6zwWomlfNJH/AJJxdff14lmau/MyxuVXzuYFU1FCLpJaCS0WJCmy397Yn+0njFNMrTyGVmo4uQOl5MnuT09cHuZeMUckqqDbSQAouzACQP74zfl+h+NSDAtpv8UE2JMne53ww2EpiLnodxf1/wD6fXxPuH8rV3T8QrSFtzJJ6CBMj1JGNPyuWShlqfhw7IgpiwBkHzOAT/iB+mKw4Khy+oMGeNQC9vzR3AEe8YBZqmahSnq3a1+jCd/+EHGS2szZsihuv3UJjxJjupUq5Crms4aeWBZUEuzktEGLEmWNz3v7YTOayq13paWVkUASNNgTMrsZmxw5/Z/mgmZzNNhqUABHuBoDEOAQJJZiTN/WMe8x8lPms0M2VU0USGQltbiCJjeBMyLmPbD+NPcLhxl2WRBnKvDXVUdyDpTyhTMzMb9VEbd8HOYc+XpEsrIq0ioDCCzG0/0ne/bA/hh8NWYVB+GQmsbElQWK7kTA36+2BHGONs7GdDppiWJLDtHSxg++Bq/vK/Mlm493gH9YOQFKYY/llx7sSq/pP0x9yLUDcWpNEhddQj10tH0JGK/FaZcKqNHlUHrYCw+pJxxynmjk6/jt5h5qe262BI+Yw8MW0EmRpQ2RaQcnv8BNa4Vz2FzDZWuC3iE+EQpOodVIAO177RvtijxzmfhiU1ovVJSk2paSwFkfBIAJbTPlGw3iQISuD8yeLn2BlTWpMgamxBQSGYyADdVI+mKnP9OmhUBAHGlgygW3s3p/OMN6f7PfIu8GhFNTqEw5PSIsyxx7neg1QRk9NNkIDsoLsPTVsJxb+zbidXMuKBeotLLnxSysVYUlICICsQSxC2gwTG2EvOZnVT8za0N1vdD1H98WOU+ZhlHI0rpqStRzqJ0WKiBYAMJsCTJ9MW1ekbT429M2SPmDxZ/VYbuBcf8AnDm5gy0MuRrV4povw62sWaLEiWsZudR2GGTh/F1yuUDuKfl8tMaSA7TJKBTILMWI09NNsZBwrMmrmGqBdzoUDprnVEdkDX9cammX8WqlVltSWKd/qQdh7gHHn8jnSBRf4/NzZC4WXnr98/1/tPOL/aBWdqdCpl3NdhOhXlKQn4qgHmJAuQTA9ThG4DxdU4xVqameKZUM+mSZXURFlETAmwF7zi7zxzAyoadBVQH/AGhRTftqc3PzOF/7PxRObo+NMPmEVj0C6lMH/O0KfScaulz5MyW3UzM2FEalHf8Aaa/zBmqXDKLZqo/41ZIo0TMMwAu0AkRPpuBN8YQXBfQNQDDTLNsSB4hABi5BAkmRE98a99tUVKyisWakmWZhTWxWu06TqvMhTuLBScLvKX2fDNpUzOZeFpEUqYUQjsEAW63IBN4i4IwRnVbJ6E5EIQEeahj7JuKU8qoeoS9AmFinJRzfWNEkg/AQbqfTGm81VUrZUujBkamzAi4ICmDPz2wpfZ7y6uWFeg2pWClTqAhna7lZEEAkAR2ixnEXEqlPJePl6M6KgMibeKFUsQPXVcD+H3mFJBI8QWSmPEocD4o9egQRLoQPr/cHFji1B6bUvEiAZnpPvgHkuKPkyajAFGPmAAB3JBX1E4bq+jP0IUq2oAowuCRt8++LXcqVo34ifzBxsU00KZqVZERsn5j6TsPf0xQ5dzVmA3kTboY7jAjmF3+/MpQqaYCAERECTb1JMHDfy7kdFGdMMTcn9MJZeXj4UJiHyYC5hpBnB69dr4lNElPMYTsOvvifi2SfxGd7LHlPSf8AxgBxPijhQqfFsDH7Y9RpDtwLt8CeczoWykHyYU4Pwmpn8wKNCwX43jy0l6s3TVvA6n0kjTE5g4dwhaeXWqtMEgFj5mJNizAXA6zYWwtcK4v4XDioKqVpSdJ0p4jAm0/ERsTJJYNtiP7O+RA/h5+sA7uT93Rxq8wkeJUncgg6R6aidgMPJkOobc3AE2FxjCu0TQeV6K1alXOeI1QN5aTHbRaSPQn9AMc8ZpHXLEEafLJi59OuCtTODLKEYdCxqMfLJMmYE7neAMAVzVJyaviKQBJqaZQyYsdzF5JNvTCpxACjChixJECcPqVaFSpVCtUgzaAgWwiLu3eYAvIkXx7nK3jOr1QKdTXAeIAlduz2IPv9MMGYp6oddJckqsrpBUxpABMAetptgFVokUmo1aniFySREKAQ2kDVMEMACep9ThMhgwDVzDbeLudDlugCGuxoggablTUI0xqERAnuCMW6XEmvRDfDv5rxsSTaBIPywp8By1ahXb8aoiadTAeZnYyBGqQpm/WZtgxV0yqqGgnS0WBCnd5GosT+gPfBcTsWXb1B5FBSwP6xb5+zaNWREZXFNblb3Y3/AEA+uIuAZMvqeQJOlfc3P0AH1xQ4/lZz7qsqCw6f4QSf3ODHCMtVpy3kAkNTUmISSAWPc3w/9q5dumXCnZFn84hpcW7M2U+Oo6oHTI6QdNU9FALQdzESYnpfGb5/ipy40G720Gd/T00+Y/8AEMO/3s5QaV8WvWcBiJAVFO0ze99xJjthK+0rIVRTGcWEYAU3CtI0MbWIjUGgWn9MYmlxn1AsfZvabl7kPNVVYuKDUgD5g5bSS0QwDXBkSb9bnDBzTz2Kenw0ap0ZhHS2y7gE3ABge+EXgHEYyhqV6jVS7AaWIIknSAo67icLPEppVHRS6JJAXUQL2aIOxj9MaaXuNTgFfiaDwfLLUp1K6xoc+XRaW6sfUm3tgNnOBNoc7gEk2sAu1/fAbkbO1KeYFJCWR7lSYAi+r3Hpvhj4pWZ1YH4FVioG0z8TbSx36wIA64YFXSjn5i2fGyg7jxXUB08qFcMdmgNB/wAIM/TEPF87MOEABgKLy3QBR07YN8U5brUKNOrVFM0ygfysS3mA06hpAFiDudsJ7Z9fvAeodQWT7mLAYa9MZXUH6TR0Wo/htGzge48Q7yzw00WqVXvUYqg/4r1PosCcT8d4Oz685XqqMqXCaKTA1WE6fKCumxm8mCpEYFZnmN0Kk03UTMsCJYySL27D5YHZLiGYzIShqDhW1DV+QagTeRaTt6mMaOry+niC4iAPM8/pkbJlL5hz4jQ/AOHmk9NadWnVUCaxrhgu/wAawF6EEKP64Q87lTTqOhM6CRPeNiPcXwz57hddGqEwtPUdRBB1a+wkm3rifgvLdTPZoViCKC6ddSDBKADSs7mwBiw/fDXOVW3awJrZ8CcbBD3LvD6eWpU0fTq066xHxSdknoICkgb2nthnyeeOYplz+HR/Le7L3PYdhgLmeFg5rUT5InSep9fSAMGEY1Iny0luLfFHU+nYY8vqXGQ7u/8AH+441KB8/wBop85opo2GlJ8q7ajO59OuBn2ccIFetEXV5mDCyAFPvcwN/pi3zbmPHaF3+FB27n3w1jhK5ClRy9N3FSm5qtUSJqVIKsrbxpUjSp/hN742dI2zDzFcz1Vdxj5l4VTzddarOWWjp8q2RiGDDzRLBQB13J7xghS4ylLyqymki6mCqITr83J9bYWOJcbXw9dcO7gWHh1pHYDw2gftjN+NcTrqvh+G1FPiQl9B8xhZVSbC8A36nDvGVr5H7/WLKfaFM07lbmRs3mq9J6ZYeetly+kAQVTSwUXAkMDckkz0wC51yBo06YDlswanT4mdqmstp3VelwJA7b98ofanlcuvg+GU8sOWWQ52kuLxJ3NsFuDcayzvpqKjV4Z6DUnLK4JuNJPlqAb7yAL2IFvVQXa0fr9IZcD3amx9Io1KLZqqBWJVQdgNjtEbCMG+Xqi5XMaFLBApE+sEhu29vn6YZ1yNFm8TQFc3YgQGPqOh9RipwXgZNR3fykVASD7z9DiiNzcrkHiKwd8wxq1VBqA6AxAkgXj6nBfKViBGL75JStULECs0aSJmBibguQVaZNULqmwJkx8rYGxp5F2Isc0sCELXCzA6T698LWXyMM1ar8RsB2XcDtOHbnNKZ8MrAgXPTe1u+B/AAramqhtKMr0wqgtrE3JIuNpExOnG1j1GzAIi2MtkJg3iFR61GmKmlgFCoFECIUfM2E+oONj5IoKMnldJVgiEEgzBuSvoRMHrOMx5jz33muDGwG1zbaTFzfrgvyfzFmMrSbLpSNRnq6lOrYEDUCIPaZkYWyOuwRj3bzzf/k0zNcP8QMGkKd5Pxf29P0OEjiVc0ay0yrHfwxMLCgk3YQNRgXEmMNfDuYfEqGizIrja2/sJ3wuc88F1V6FRfMwbdySBAJnSCAY7YRzKrrQMMpIPME8x5qt+EqNpS6G4iSJIYbECxkRf6YDrxVXqNRpg64BkjdDaQZsQw2I3GIuM8UfQwJFRywNwIttqjcCTb1xX5QoPT4mK1QSroUA6yWLT8j++FVVSb+nEMxbgGOBYaqaNPiENe0kEQZ+vTDFwDgiCWKhiNgY39ew+vXGdc8Z2q+ZBWQyghYJEzt8rTif7M+L5jL5lqLsagrb6iSQ4BMg+oER7RhjHkVF68wb4ue5R5wqMM/XlVUogEL2Itv6nATKcYOXpU3Y+JmHcinTkRJ2Y9gJj0wa59zAp13q1iAHttcx8IHU74R+WmpvnBUcmxlJ6dAInaOuKNeZtzjgAD9/5ncYlIHZMjzWXzlTMeK1Ql2hyZOlT0WOotGNVyWfpcR4e2UrKtKppjTuAw2K+kiYwrZHNKU1ssAFkPqFcqD8rYC8RokVlZW0aAajwTPlB8O/oenQti6EudtVUFdVLi5M5fN08tUGkUw1QC+kkk/CTuAMK/Fsz41JKnUMx+Wo/0GH7jvNdPMcOV6ZmsqDUVALDbVbYidxthb4LkV+8FZStopF9FoeQugAdJDFgVgggXxdePcfEsyV1JeQ+GOajMykCpRmnceYBxJAN9wL+2DfFlKl9VwFKEhdUkAkDUDAFx0G2OeH8HionhKKTUSJVbhgygMO51WFuveDHfHcySjQbEH8u0WIiPnO17b4XfcMm9TxL5GDLz8TnmipWajSGpfCakAdKSwGgCLwJN7ybdoxR5GzqL4ppoFdBuRLuZsJOwsTaBhy4bxOjVp0qTIfKin30qC0Dp2+eAnDqqFcz5ERi5IKi+g7T369v54dY+yjLYX9m0CCOYeYg8irUlQZgAxbf54i4bzagDBCqoYABUAn9BI98J3HKTLVYmbmZI9TsO2CD8EIBVwdQN7en8v5YucCbQb7hkZmYpQ4lnmfjoLeGIgTJAuG2BHyw+cK4j4nD6bIop0kTSAJiVYqN79CxnvjPsly4r5qlSq1AEqsoJF2CxJaTtfyz640jjHFKNHRSKDRTU6KQZVkr8IgkaoF4698ZmvQNtxJybglc3Zg6WgExJ3LGyr/U9hiPmLmCnTpaWqAEiyg+Y/LoP1wycrcDpVqK5zMefUupEYQqr08sxJ9cJXPfF6RqSETU0hQAIVR1P9O+FsWhLMN0J6oJoQby0TWzVJ2DBBWQk9CA6mB3ExJ9MahxfhwqZh6iVXpVgIYqRDR3Ugg2gT/5wq182ho5WtTUBdKyFiBp3ED1BxcqcWkh9GtlJ2/Mh6j/ABfvh1hyFX5i2Yk0TKPi5ynUKhKbamEMtXw5J/wiRPrfC9zJys1JKlV8tedTO+YLEE+gUTv3w4Z/iVFVSqKyrqby6lO9/wAwEKwNoYYDcbqo9E1K9QaTMAMGm5sAJ374KpIfgQA65mcZ2oxbUYEqANO2kCABHaMTPmQYYSrqQSQYn1EbEHHOaohqjGmIHxBR07gfL9sWeBcJavXpU0ljUbTABm/T26k9pPTGkoQruMsrMrcRs4P9oWYRVFUeMBaWs3/N1+Y+eHfgfNi5saYIUflYeYNNoItA3+Yxm/GuWK2TqNTqCwYgEXBHQ/MQcEeBjwKBraipkld77ASOvW3XGa7oBY+aE2cmNDjDAdzRv/RzSYpTYsD5vee+LmV4NVM+SPeBhCyHPdbQawWHoNTYw06lYlXU/wCEj3gwcbRkuLpUoCq+ladWAsGTBF5tYi9vTEAFWO6I5cLr0PNRJ4rwCSmoi5A9u5+mLTZVD5KKz3MWww5HhOWrr4q1GqpJsTAkWg7H5euDdOgiLCqAOwxZbIsmAf2mqmfDlVyJMCek4IcPygylJ6hEu3lH8/qf2w1VqHlJAJta1/pvhdzGYp+KDWOimqGCxiH6yCO22IPEleYlcTb8dHZmDB9VrQQDpvh05s1AUWJsLn6YXs7Uy+rUpLkWDVGERPQQP2wS4lnjWyU6gSh02ke36Rge4NxCUYIyXLJc62IANz3OJ3y6UaqlTqKsCfr7YqZTMV60gOARvqYT+uJxwuDpapLG503/AFxArxIPyZzzbTVq69JWcBaFF6NelWT8jz79Db2nDZn+Eq2mo58ukDvBHeO+BpIc6aSah/EQYxfbci4O+03g/wB8VBTIBMMD02P9cZ5V5KzWXlioqLpiUMn5WsR0/vjYszkiEDESyCNJsDO0E4g4TwGpWUO5AWbAHBEcgbRBuAeTM/ynFlWjpqNLrLDUpQsSPzg9jG28YAvw3NV2JpU6raz5yq2N5tMTfqMbunLlNRPh6j3tj5cpFQgrpXSCGOm5O4iZtiwybD13B7LEyzlLkN6VVa1UhKiElEEMSSCPxIBAF/hH64L5XlrL0WNnR9OoeZ9K6iQBpErAvAOwI2w953PUUTQjqGNtQ6dyAevbC9xOt4ikUwRpgKzXBJ3JO83JB74q2dWNEyQpHMHZnh9ZxqyrgrLBjqv0tqI1A7/XAZ+WM0Kbs4AVQxgk7ReB6j5nBt8urF2puaDlx8BKhtQEFl2NwwuLWxSzeacrUVpsh3v0PYCJxVlCidu3A3LPLVSmuYoBjJNM+W1x4d/WP7YFcYzlLK1gxgeJ5CP8JMX9BOKWQRVAfz+O5GpjaKagaVXss3PcgYF8ZyoesWdqpfcMtMsAOywIHucaCYlatxlUdgBUvZ/gSvXpgsDD+aY+D4h7iBFu+OeH82iqalKvQpkj+HqpMNbqVBk3uJx9xnKeAAELnVlqY8slySSSQdhIIHywH5b4BmTmadRKDqitJLyBp/NJO8+gwT01KcngS7ZWMtc6UBTzDmmNLGFBiIEHY2Cwv8sDeVOBVOIZ+nRZmeTLsWLRTW5uT8vc4cON8l185WB1CnSW17szfmJ9th7YMcA4XS4QlWqpcs6xrMGw/LFhffebYXLqE+s42xhDnLiVLJUBSQwqgD0A2AAxjINTMVy2nWTuBNh0BI2xpeb4T9+C1MzJJuFDGPS4gnF7hvAadIaVpBBvIH0nrgWIqlmuZZiYJyGV/wDxAkElW8ogncTHvODfGsqcrl6BCDVSpLTLrBllBDpUH0Kk9ZE4k45nEyVI1SG8RYC7adTC3ckqL7RJG94TeEZ7MF2NR6q+KZSRqUnYyBJk9sDZDsLiCZwx2mT1MrRzPmy9TwXf46TSabN18p+Fp9Z9MB+N8spRQMoqgSCw0mNRA2LQCARAvPphk4vwOg9jSC1YkutOrSB+qgR6kEeuArU3hqaurEDzU3MFgNiAfK9vUYIDRWpUdwLw3I+cHzAra4+fS2Hv7NMmKPFdflCPSdvZjpmPWx+pwrKFnyBqJBhlmUN7WkwPb6YN8J4kUqgMrKUIv3VrSMEIYCpbddCaHzXSoVUIpjU436zeTucVMnyzlauRalWlXa6sovTMW9PcYXamfYEzaTM6sEKGfkbqfURP674RTAoff5jQZgAAYEpcBbKUswrw2sBQ3RoJvHTfBerze+Tooj0VrUZBgsQQSLxFo3+fvjzmGoz5WYIj5GAQZwO4lTFXKI52AAb6f1g4Xdj63u+7uo/8RNLCxyIGf5/xDlD7TcoQB4DUlBBhXgTvNlO8RO+LdX7X0CxSWmgHrP6WxlzUWQxMx9Pl1x0mWIkkLf0xo/w6jox3HpdOTdAn6kx0z32o1asr4zKD/CsfQgfzxVXmIlCCKrAmTqQG/Q+Y4XKCFese2C+SpNU2uY/NbENjCxh0woK2ivwqd/ePEIGkmD1BH6TGG7lriVBaZpVtmaT1HptcYA5PhhPlI0nppAP1H98X6PLTES0iTAa0ECdUA3JtEeuBAAcCIajUYGGwngSjx7Ia68U6yilvYHV7Sd8QpSNKNFSL9Bf6zgnR5XkkFiu9mEGem/7xghkeCU0u6pVI6MSbjvcD2gHAMmIN/KP7f7i51eNQAOf6CAm41mGinLvPYX/rho4Jms2qKr5Xw6YtJhbdzqM4kTifhEClSopPZdJ9fzT/AK6Y8bxmuzexYm3+UAy2Eg64z7ST+HX5mK5G3/ygQ1Uq0SsMNfpuPqcRPxoCVVR7Ks/vbADP1aezPUqMPy/CJ9Qsde5OKdWvXtpRKQ/wkAx67j54sdS5+7QgigrmHK/F6gDXCdDJ/kIGBT0EcBqlZyOwED6XJ+uOcvla1S7NPvf+UfrixRyUVIqGJ+EaTBH0ufePngT72I5sTl2gGeZanTj8NTPcAfqTiyMo/QsfW38ox7xCsKcA6VB2Jk6T6rYezSRirVmoLuWVegOnoOxiO1sVUEN8TuKuR5jJxd3VQDuz9emwO2/T98D+LVqZp1Qv4n4eyjygxvO9h++CFPILqGpB7mJ+pOOOIJFCqArWptYEfwnoBt74bxZshNQORAFJlDgeQpMvmgsKafF6qDbvg3Q4Uo+GnIn0xR4bzFladKl50B8NA0U3mdI3Om+C1HnDJgXq9NtD/wDbjVB47iwyLQ5gyvw0Ua/jaPLEEb7dB2tgnWzVKrSIpuCY6QL+s44q83ZUrcqQRcaX/UFIxCvM2QiFZV7xSYfsuO4+Zb1F+YPrJmqWXJVfEhifLBaDJ7yRNj1wBZGzVAM7kVKLBjRZSsEGbg3M9yDhuPNOUjSK0f5ab/zXATimeo1agdc1pYCJakxEdiAJOKN8iEXKvkw1wqjTqUEqKQFYTHbrG3TaMR53OaEYpAfSYYmNA2n3vbAPhOYFFrZunoJlhprEGN4QpAkdjipx3mOnUqeWrF4AFO5/huy2AxwIr4lMjoDwwkGVyH3nN5ZNatSLQRqmCCSxWJ1Ejqdr4ZOJ8CyzOyo1WjTQmfDqkFiLWNz36xihwjjeTyVJ6sh8yRpJVGABPYaQNgJMDAGnxupmmjxWyyjbY/NtKuZ9ARjiwPCnqShRfvEfmI1GjRpUwlPWVnUDVcuQxEG7SQCLEC2EfiPBoqNcRJYaz/s5vAYHUB2YTHYjBpOFqLNxNj3ApP8ApKHEuaymXdQv3lSBtrpub+4URi6NtPchynakRXQaT8QPVYI/eI+cDF1soSlnZnciL6r/AOu2L54Zl/8AeFPfyVPnEi2GTgfHMnlttJb+IqxPyJW3ywRsymDFDm/1kPB+U6zKC6uPlbDZlOCUUIV1YmJHlIH1+XXHifaRlLanI9lf/twQoc/ZC/45v3Sp/wBuBgiW9QeT+sqZrgq5kqtNCEWQxECZG197+mAma+z+qlNkQakvZnE7dLDDSnPWQG1aPanU/wCzHLc95M//ALNvWlU/7cDfFja7HZuEXOV4DTMMpyrV16WpPPbRP+vfDHlvs1r1YtSy69ZAZj8hYfXDHV+0HKqD51I7Bak/OUA/XHeX59ypEvmQs/lWnUsO0lSMcMak2xs/lDPrWbyIIT7L1pmWqFu8AftGL2R4HlkPlp+M28apj5aVH1xdqc8ZGwFZY66qVU//AM4gz32g5GmsUXXW234dQAd2byiQB0Fz+uLlUEE2pZu2/WeLSNRlbKqadRPiJsBBgrUUGDMGB85jEByZXzVFcKSS1axEsd70wVWT0/viLh/MmUQ+bNzJLMTTqamJv5oSI9PlMYJV+d8mwI+9QOg8Kp+vlxEHuX5lfN8OQQCA83D02Mx6gTPyjHGQ5QdmlmKpMgTrB9w3mH1Pyxapc85NAYrKZvalUAnqY074mpfaDkCATWv606n/AG44gHidvX5kGc5JJMo6huhYEgHuF7+5wMq8DzNEjxGSuCYMAKwHoWsfYmcF6vPuRNlzBWO1Op/2Y4qfaNkVGk1JB7U3j5grihxofAk+qPmB8/wfSmplYCRAZST9SLDA6rmLr4lLTJ+NpUT7iw+eDGY52ytMTQrlf8Ghyh+RXy+6n5Yq8V534fmaTUl1a3WCdLBVaP8ALeD6YTyaLE3RqEGpFUSJFmWAkxoYbMv6T/EPQjEmW4kMxTKupBHlYrtIi4b6YjrczUCF01kBAuuioSR6syQD/wAOKmQ4/lSWXxkS5MPSqNcmSfKIJ+QwuNEy/wA8sdQn7M6ylVWolXOo+ZTO5gkA2v8A+Md5NWYU5a4SHDAgjaSRExaJAO+PqPMWVSvoqVQ6aQUZVdRPUEaZ9jiTP8x8PPlkwLj47Hup0gg4ZxaVF7g2zg+ZZp5amW1N5izXOolWFwdLSNMew2x9xfMlMvVWm6hPDcFWHmXyEQepn+KTijkOaMqrH8QH/NTbzx/HCxq/xAX6jEHEuM5JsvUVKkSjFJR5VoPlBC3U9J2w8qqo4qLvkBHc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farm6.staticflickr.com/5309/5602191077_42f3e160b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5861050" cy="35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耶穌復活與禮</a:t>
            </a:r>
            <a:r>
              <a:rPr lang="zh-TW" altLang="en-US" b="1" dirty="0" smtClean="0">
                <a:effectLst/>
              </a:rPr>
              <a:t>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聖週禮儀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b) </a:t>
            </a:r>
            <a:r>
              <a:rPr lang="zh-TW" altLang="en-US" sz="3600" dirty="0"/>
              <a:t>復活前夕</a:t>
            </a:r>
            <a:r>
              <a:rPr lang="en-US" sz="3600" dirty="0"/>
              <a:t>: </a:t>
            </a:r>
            <a:r>
              <a:rPr lang="zh-TW" altLang="en-US" sz="3600" dirty="0"/>
              <a:t>禮儀年的高潮</a:t>
            </a:r>
            <a:endParaRPr lang="en-US" sz="3600" dirty="0"/>
          </a:p>
        </p:txBody>
      </p:sp>
      <p:pic>
        <p:nvPicPr>
          <p:cNvPr id="28674" name="Picture 2" descr="http://www.pinoygigs.com/blog/wp-content/uploads/2012/04/easter-vig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4953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itchFamily="34" charset="0"/>
              <a:buNone/>
            </a:pPr>
            <a:r>
              <a:rPr lang="zh-TW" altLang="en-US" sz="3600" dirty="0"/>
              <a:t>對痛苦的看法</a:t>
            </a:r>
            <a:r>
              <a:rPr lang="en-US" sz="3600" dirty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/>
              <a:t>b) </a:t>
            </a:r>
            <a:r>
              <a:rPr lang="zh-TW" altLang="en-US" sz="3600" dirty="0"/>
              <a:t>希臘人</a:t>
            </a:r>
            <a:r>
              <a:rPr lang="en-US" sz="3600" dirty="0"/>
              <a:t>: </a:t>
            </a:r>
            <a:r>
              <a:rPr lang="zh-TW" altLang="en-US" sz="3600" dirty="0"/>
              <a:t>不能解釋的事</a:t>
            </a:r>
            <a:r>
              <a:rPr lang="en-US" sz="3600" dirty="0"/>
              <a:t>,</a:t>
            </a:r>
            <a:r>
              <a:rPr lang="zh-TW" altLang="en-US" sz="3600" dirty="0"/>
              <a:t>命運的惡作劇</a:t>
            </a:r>
            <a:r>
              <a:rPr lang="en-US" sz="3600" dirty="0"/>
              <a:t>,</a:t>
            </a:r>
            <a:r>
              <a:rPr lang="zh-TW" altLang="en-US" sz="3600" dirty="0"/>
              <a:t>神的震怒</a:t>
            </a:r>
            <a:r>
              <a:rPr lang="en-US" sz="3600" dirty="0"/>
              <a:t>.</a:t>
            </a:r>
          </a:p>
        </p:txBody>
      </p:sp>
      <p:pic>
        <p:nvPicPr>
          <p:cNvPr id="3074" name="Picture 2" descr="http://dotsconnectedkat.files.wordpress.com/2011/02/agrig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6581"/>
            <a:ext cx="4803774" cy="33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對痛苦的看法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) </a:t>
            </a:r>
            <a:r>
              <a:rPr lang="zh-TW" altLang="en-US" sz="3600" dirty="0"/>
              <a:t>沒信仰的人</a:t>
            </a:r>
            <a:r>
              <a:rPr lang="en-US" sz="3600" dirty="0"/>
              <a:t>: </a:t>
            </a:r>
            <a:r>
              <a:rPr lang="zh-TW" altLang="en-US" sz="3600" dirty="0"/>
              <a:t>可咒罵的東西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098" name="Picture 2" descr="http://skepchick.org/wp-content/uploads/atheist-damm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2"/>
          <a:stretch/>
        </p:blipFill>
        <p:spPr bwMode="auto">
          <a:xfrm>
            <a:off x="3962400" y="3352800"/>
            <a:ext cx="4142166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對痛苦的看法</a:t>
            </a:r>
            <a:r>
              <a:rPr lang="en-US"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</a:t>
            </a:r>
            <a:r>
              <a:rPr lang="en-US" sz="3600" dirty="0"/>
              <a:t>) </a:t>
            </a:r>
            <a:r>
              <a:rPr lang="zh-TW" altLang="en-US" sz="3600" dirty="0"/>
              <a:t>基督徒</a:t>
            </a:r>
            <a:r>
              <a:rPr lang="en-US" sz="3600" dirty="0"/>
              <a:t>: </a:t>
            </a:r>
            <a:r>
              <a:rPr lang="zh-TW" altLang="en-US" sz="3600" dirty="0"/>
              <a:t>因基督的十字架</a:t>
            </a:r>
            <a:r>
              <a:rPr lang="en-US" sz="3600" dirty="0"/>
              <a:t>,</a:t>
            </a:r>
            <a:r>
              <a:rPr lang="zh-TW" altLang="en-US" sz="3600" dirty="0"/>
              <a:t>對痛苦有新的認識及啟示</a:t>
            </a:r>
            <a:endParaRPr lang="en-US" sz="3600" dirty="0"/>
          </a:p>
        </p:txBody>
      </p:sp>
      <p:pic>
        <p:nvPicPr>
          <p:cNvPr id="5122" name="Picture 2" descr="http://blogs.nazarene.org/kpprobst/files/2010/12/cross_sun_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6" y="3124200"/>
            <a:ext cx="32468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偉大的啟示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lvl="0" indent="0">
              <a:buNone/>
            </a:pPr>
            <a:r>
              <a:rPr lang="en-US" sz="3600" dirty="0" smtClean="0"/>
              <a:t>a</a:t>
            </a:r>
            <a:r>
              <a:rPr lang="en-US" sz="3600" dirty="0"/>
              <a:t>) </a:t>
            </a:r>
            <a:r>
              <a:rPr lang="zh-TW" altLang="en-US" sz="3600" dirty="0"/>
              <a:t>天父的愛子接受十字</a:t>
            </a:r>
            <a:r>
              <a:rPr lang="zh-TW" altLang="en-US" sz="3600" dirty="0" smtClean="0"/>
              <a:t>架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hQSERUUEhQWFRUWGRwaGRgXGRoaIBsdHRocGBgeGBwcHiYeFxwkHxwXHy8gJycpLSwsFx8xNTAqNSYrLCkBCQoKDgwOGg8PGiwkHSQpKSwvLCwvKSwsLCksKSkpLCkpKSwsLCwsKSopKSwpLCksKSwpLCwsLCwsLCwsKSwsLP/AABEIAL8AjAMBIgACEQEDEQH/xAAcAAACAwEBAQEAAAAAAAAAAAAFBgMEBwIBAAj/xAA9EAABAwIEBAQDBwMDAwUAAAABAgMRACEEBRIxBkFRYRMicYEHMpEUQlKhscHRI2LwQ3LhFSTxM0SSosL/xAAaAQADAQEBAQAAAAAAAAAAAAADBAUCAQYA/8QAJhEAAgICAgICAgIDAAAAAAAAAQIAAxEhBBIxQRMiMlFhcQUUM//aAAwDAQACEQMRAD8AWWGSdwkewn/mu1kGfKk9bD+KkU4CIkSnr+tU3UkfLeao4iZznEk8NIvpT/8AEfxVVxWpYJCYv90dPSpn8AsCXFBCD3lXsBXyGwZSmSi1zFcM0NSu3hEOEgJCiegH6AUw4LhgtILh025BKTf1j1rzA5ovDpGvDsvs/iUIWm/MiAR3N6LLzXBYhIQPGwrhNtY1Nk2EEpnTyuetLvoajtYBMCp4ZSVgoAHNRISfUxFEcdw+hwbJsd9AFufKmfA5EW/m3jfkRyIPMHlVxeVgNkAkkkyOfX8qjPy2DYlD46vAHmZvjuGU6dLSAVE2sL+lt+1cu8NJZSW20B16AHHNIgKJkBudkgGCTfenJbCm5WEypIKW+zhESP7kiVepFT8OYMIWAs3UZI/O/vP1NPJb1r7NFL1y+EETXODGsI2hbqA4+4sJQlRhO0rUYEkAbCdzTXlr+LYbSP8AtCnfw0tQIAmyjJB79aH/ABXfV9sZDSUrLLZWUmwkkEz7CpcvW8o6dCQ0EpUFg3k3NjynyR3oFtrEBoSnjhk2Ny1mGYoxDetpJOo6SkpEhXMQOXfn2qlgODAVhx1KVK5DSkJA6RG9GeEMQg4lQBhS9UoPIjmPzppwyApUASBuelAv5JrIrA3Fk4+ySYDZwbbadKUNpA5AAT6d6C8QPo8MtlLd50oShIN4nUY/LnTDmjIcJTqhMQYBk9b8qC47Dts/KgJn7xufremqHLeYFxiLzXCbdtbaZOwAT+oFTYnL8E2rT4CVW3AT6dKspDrsBIIQmylfx3NUcVhzqO9N6guxi64CJVFqqYDMf6iQqw1CrbhixH+dqoYpoWhPOnh4nCYZzJsKdJMnp0qXLMH4itOwqoXv6aTuYqbLsZokkxI/ehkTiCO2RYVlCFAo1g2Oq4ibmD2pfzLJEhxX2SXECSQfujt+MelSZfxS2i6yDvz/AGqXLc8bLviJUG0bhKVGQT6/pStzMq5Xcf4yZ0TLXD3GasKylC0BxqTIVOpM7hM8p5bDlTlwk8cbh9aiAUkhMbiNtXU0CxGBwuKB8Rpeo3LgVCj/APmO9UOG1nClwNO6mC4tDcnzEhBJsm0CwBG5pJXS0/juGZGSM4whcXoBhLYIB6qnzqPeduwrzL8IgOqJMlPL+TVllR0ADzOaQFlKSBtysO596RuJONGMIVpbWXnyCClPyIm3nUNyOg96SsL3v0XwIapAqksdmKPEmOXiMQ65cqKtIHLSLGecU4cO5W5pBeJtCt7LUq6lDpzt2pIyHNAklRIUbz7yP3NP+X8SN+ANSgCLC/7U1cCAFxNBj10ZHgfs+HxC8QovAI8yloSFp0mRBF1b8wI70z5bxBgcUqGMUgq/AToJJ6BUavQTWMZvxutZWylISgrGo3kgTA9OdD5SfMogzzi/151k8X5BlvMDr1N+zBooMHb/ADnQdTKXT57hNwAf4rOsiz8JSG1uLSBYKSTojlI2T7Wp+yPEpQOo31Agg9TIo9afH9TA3cY/ku4QVhUtjVqtyT0neqCsKgco9a7zDGojyrB77/qKDJxqzdKFEdbU2i5k9huK2KxKbiI9RVR9xMGAbX3mP5o/lrCXsR4LralIC1BbiSokTqCSkxeYq4v4fqk6H2on/UlOog2nSDAijHk1g4JxDnjOB+4onGeUTuB+5NDnMWVA9Z79KaMXwDivEBUphyTAGHWFG9rAxAA61bPA+khJwbxSDdYfBLgg+UpSohuTEKtWTevkGbSg+5nz70RzJ/TrXn/UVJXqkTNoGw6RWgv8G4cBKzhMSgEQQVFwpUOZAnWk1A9lIH/tQvTEKDK0CItOpIgzFrzQW5CtoCUK+NrOYPy3P1rR/wBwlZnYJIT5eWpJIsQZvajxz3DtoSWcKpChGhbjgLZI5hKN/qKE5C79oWsKdQhSCFBDwnWBCShJN0mTPvyonxJw7hdTamj4a3DDgaUImICoNkyqO1zvSjle3UzZAY7g7NMLjcWCp3GHSfuAqSnaYhO/v0pYx/DbjbOsLSpGtKTAUCCrUUkyL3TB9RTFkmKcSteHxIUVJ2RFwfvetoI9TXWfOxgBJN34EjYJSFAd+Zn1rtbsrdfU1YqFciZ81i1IJExe9TpzZQSUzVXGka1QLcqr6qcOMxLuRLSkkXJma7Q7I3iomnOptXjgTXTuczCLCyNlW6dP5HajmScSrwxASoLSTdEc/wC3oO1KAJHOrbD8KAj1rhXOppbOs0lziht2ARoPQxb6VYGrqR6G1ZyzpuTA2kA3HTvR7L+KVpQBAUORIMkfSioyoNxPkVGw5WFMJmziVFSMVpJESWzBHQ3onhuNVtwHi24D99s/WU8qiTkjQFk6Y6Haqr/D2HWToKp7H9q43DDjcMvOAGPUbsEnD4q4QnzDcWP1qXOOGw0AW3XQIjQQlxPsYCh9azNpxeGdPhOKT33iOooqxxm+mQpYWI3JA+vQ1OfhOp+pji8hW8w03kWIWJbcZQJ++b/pQ3P+AMeuXCWXQm8IfAMf2pIH60GxPGKlqv8AQGvBxGVAFKz6E18ldqnWIQ9D7k+U/DvHup8VtpBAOoBTiQuRcRRnh/L8S8ptTmHWW0FIKlKiyZ8pn9aE4HiN0LEnxPU7egG1avkbwcQDEEjnQOTcyDDCaVfYOoI4k4eOMGHeaOh1rck6SpHJJI6EW9TUeX5Vi0rupQXNleKfQXi/SmHD4ZwkgKSYtBtXmatYhOHWGtCFQT+ImxkA/d9anLyH8ZnCB4gPHZbjCoF1lh8g8iHCLfeSQIqB3BYm04Jpy+ysMybcrgA0BTxhiGSUuKQyOqYUo/7qsN/EsJsp9RnoP3pwm/yJ98Y9kS+cPh5/rZThyogylLRSZH+2f0rtzhvDOCUZQynbfWLb3nTf0mo8J8RGDdx6B0nze45V7ifiThkp8qgqeq5PuOVY+S/xgwRqTM8TwJgFqV4uXlAtGh1xO/bXb2qri/g9hluJ8NK2kKN/6pWbbiFJvMb6rdDQzNPic44f6OlHVW59QOdC18TocSPGxOKVNyQdIHeAPpTKJyD+RwJz40h/iHgphL62ktIbS3EKQTKtaSvw3SrVq0xqKx5oOwqDE5ziyohGOSnSSkpXpRCgYUEACNANvUGhuW56wAnxMTiVKS6HEwtJTqEaSqUyo2Amdq8cCST4LaFIm3l1aeiSZ3iCeszzpkK3g5MyCq+YabSa6S3pvXwIGwI9etdszqCQNRJgAczXoAAZ5oxNzKA4ubKm3ccqX8weted/zrTOOOEy0ynEi60mHEgSEg7esHc1m+JuCDYmf1kUs43qVaGyv8ykFkpJ71YS/KSSDFVC4oGDtUqXjMjnvQWjiwpkTsEjqf2rR+Ac0ShTTUEC5UD949f3rNcjwKnnQgW3J/z/ADetI4Gy4JW4T/pylM9TaZqRzSpUiOVD6xxbxSNTigSCSSD6ftXWPz8DDqUn8KifUDnXeKyxKMMlCTKjYnqeZpM43xLmFwqWvL/VlMm0ADUv3IkD1qTSgtcQhxjMy19BccUoxqMm9/8AI60ayjhnWg6krWeocSgdgbGT9KIcM8NB8BTlwZ0iYi9p704YbhloJH9OYmd59Jr0FloU4EPVxlx2eKBwTTZjEYBCE/jUXZ9dRJ39qmcyjLtQBLmGUoeVSSFIPosEhYpgfb8CAVqUyo6SFXKFRKdJ6T5YpczrCNsKGpP9JZ8wH3CNlo6G9xcGaCHLRhqE6+BKmY8CvpXqS6ytJnSrUUE9AZG9SYPIi1BxA1EyNMylI6k85q4rOzhwlt5PiskShwWJB69DUruYYV5KQhbyz91pSbA91AC1b72HXqCHHqQ6gtjAJxL8BttCAAABa94+t/yp0y/ANNIhCdIJmAPb9AKu5JwIUsBwGHHBqIMED8An6/Wh2OxS2llDiVpI5duUWqpR1xueT/yFrvcQviUw6A2AT59vfnFNfDeEDSVOKhGhMlStkp5knlS1krIDiVrKUlF06vlJ70w45BxOEeaYEOBSSUTOtO9vxA3tetm4AEe4MUEkH1CjfEmCfUGgtS/EJQNTa0oX/bqIiTtWUcc8F/Y3fIVBlU6dREgzGn2/SjGMxBbRdWnSR5YhSVAzNxKSCD3tV/jnibDYpLfgu+JAVIKCNMpSNzvse96XrtJjtnH+FgV2JkOJKgSIsK5aUkmJgSCT+XsKu4xkgmNhajnw+ykrxrYDKHdyptwSFI+VX6z7VyxsCGHiPvD/AAihOH8XBNqeECQsQvUAAoJ2lPMVxkeLSnU08lWuYAghZ9U7z7VpuE4Sw6EaUN+GOXhktx6aSIrvD5f4S9S3EqOwUUJ1xyBPMjrF6lPQLdwi8gpowK1lTriAENqQLeZZ0ke29K2b5XhX8QnC4/Eua2wnSGxpSpagb6iIJSAbDrWsFJjp/nOKy34nZclI8dkjWhnW2pIBIW0+3MHula5H9sV2njJW2R5mTc7nEA8N5OvDrxYcUFaHVIkWmDMgcp3o5isVJ06iFhIWmOhtVDCqUGE6zqccJWtXMqXcn86h4gxHhPMOX0wEK/Ufma+Y9jPRU5UDtOcbL6Fsg3WnUk85G49bUFbxKXm9CgQ42ClersN6MYhGh4ETIM+xqnxNg9SS+yglZGlaR0N9Q6/81pMZxGH0MxbwWbeCVIIDrBmUqvHdPQimzhHJvtVmFAADzaloKtIj7gOoe9JuCwKlbpPobRVzhd1TGNbWix1lJA5g8jG4mniitsSHddYikCbM3kSZCgtYiwAJjvapnVkGFtpWRYKPTlvRW0+t/SvSynmCax29yAckzP8AhdBWZ+XTCT32Kt9hBH1odnWHQh9KmXhpUohKkEjReSgKtqFxBvzqxiG1py90oCpUkKPWCRq9bClbB56HWi0oAoJBBTEoKdiP3HameSSQIzwFGTmN2PyzCLQf6ai7APiSYKifvmb8zSXnSFEwGvIBBIkc+VMmA4fxj6Spt5vQDAJSRysQLg71DxostsNhJB0jQsxAMDc95qXU5VgJYsC9dTNn5UrSOVOfCOYEOtIb/pk/O4PnUJ+Qn7qZuSneR0pSSwQkqkec3n9qO8ENj7WnUfNB/URTPIbCExOtctib2cOpKElDhSqNlkrSSeSgb+4MilvCcb+K+cOzhkJfSrS46YKAeZb++vsDHeiPFWcfZsCpwfMlNh3mKz74esKKi9cqWoqPWZqJRbaKmYn+BNClWO5p+OwpCJccccIuZVpTt+FECO16VMOj7TlmJKQPDSkhv5dIT4y1L0x2CRPauviJxOcPhtKT53fLM7CPMfaRULHGOFYytLayA8+2oIYQLhOtaEyNgBBk9QaY4Kuyl3M+K9SoH7gLDYwatW6U7D9ImqXE+M+0NAo+8Aoft+lBsfnqQkhEFUbbwTt71Ydd8NpCtSfKNlHrtYXpoLPRfUyUZ6FtNqURrR5F/nBPvFFMkzYSZMWv/wAVnmIxiSorSmAfmSZv/hqTA5gUmUuaY/ECfb0rTU/zBjkDwRNQUw2slK0haFbHZUHoRF/Woci4NSzikrSoFKVff+YHkFD96BZXxcgpS26kpI+VaZKT3te1NWEzQEtqOhWvyhbaiZI21AgRN6wGdNRS6kWgmPD+KJVImOwn/BUK85SDEn61xg8Va9htY/5vQvHFvWZse1MDc8w69WwZFlDsYdskhOkSZtPc+1IedYhrE4o+C2hCQdKdICdfVSo3JmmrFYcuYZTSVAFaCAe+8e8VnTGODGIQVojQoagTOk8/W0U/fkLNcLDE5jjmvEBwrbeGbiR8940jcSes0n5xjlvgBS9KZvNrdAKvZ7nmGGIcU401iA4dYUXFiAYHypsbACDBsahzr4itOoSGsIhgjZbcBXobXT61MROuwNysxMEvLSEBKTBFrjvNXeDcZ4OMQrQXf7PWg3/VErNm5V+LVHpaIpk4AylWIxwSqBCSfy619d9a2JmE8xu+KOKAwraQslbq7gRCUpI1D2kCr/w8waDg0FLiStQg6SJT37Uv/EXJi2GSperUHNtolsj3N70Z+HKFfZkhtsRqgwImDYqNSnA/1Rj9w41vMROL8yWvGOanNXhKKE6gLAEyY7kf/Wvc0zdL5bU2ttooaQ0pOkqnROtWoiDqJJA7kmieccCF/FvnxIIdWSQIuVGvcryktrSw9qafg6V7tvgGYIt5wLX3HpVhQFrH9TNLh7MGBU4IvQG4aQL2HmUfxHp6UxZZws0BLqA4o/eUST7CiqMvCJ1YdB/ub/8AAqyiIkJFuXOlmfMtisY1B7uSIO6EhPSN/eqb3DDKvkaQkelGnHAoRe9SgQmBf96z3ImCmIjYnK1MKBbUUAlNk7AzemR3KkpJ8IaNZCjH4uo6Vzm6vLccx9aIv4lIQFrgJSnUT0AE/wDA71osWE0PqJbw+eQgBRhQHMAH3FCsTm6tV6Vf+vhxanVE+Y2HQch6/wA0x5Hw0vENeKtUEkwDvECKeVOqjM8pymDWEiSZZj1aTqPK1ZtjHpSrVc3k9SRT9lTZKbXpO4uylWGxGlVgq6T1k3+lqpPsRDjHDEQElE26EAjraoltSRG1ThwRG0/medRocg0q0pjZl7ANJTyv1p++EKv+/cPPwj+1Z404YlNxNPvwkOnMFzzaMd9pqfzf+LQ1Y2YwfFXGp/pJi6UqUfciP0pt4Ca8PLmbaSpM/Xas3+I2YB3EOJTf/wBNI9YH8/lWiPrLGASnmGwPQxUSxD8KJ+zDsPrBwxIViMQQPvbjn6+nXvU2aZYjFMhChedSFTdKh8qk+hvUfCmQJEmZJ3g8+c9aMKylxtWoCU9uXWa9Ao6qFkwk5zM+YzLEMKLONb0/gfAhCv8Ad91JO/Kr/iuQCAlY/EgyD9LVpeCf1QJtsRG/tQbPOCsNiFFULYeP+th1FBttqA8qo6EGgtSD4lKn/JMg6uMxPSl07JArpGHdNyAI60Jz3hjN8KCtGOW+yncpEKi5+U7nreheS8XukgOStSYnX5StBIEgHZaSbkbjpFDapllGnnLb6xDuKw5U4EuiABMg7nlQXikOOMFpltakojxlJuEpTskkbkmDHambFSsL8ApeW0FKIBi4SdO2xnVb+2l7C52n7K54aFkrSoeSwOoAArE/OAPzNZqzkf3PuVeCvUQFw7lXiOJKjqTNzEflWr4TGIQhKU7AdqzDh4qAJUCDJJEX36UzLeUnlveq+C08ndYF1KOVKI0RzNXeJ8r+3NhEQ6j5OQHYn2oVh3tAM7pgi/KrTeZnxFGfmgj/AJ6U4fxianDZmb5rlDuGVDw0nl073qkyoG5PtWi8f5bqZbxAJnZxNoCTsR6ms9xBEWH/AIpNpWrfsMyRgHkbTYfvTz8N8SRmCDyUhYP5AfWkfCqTpiYpm4HxrLWK1YhwtoKFBKoJgyOnK350nyRmsgRys7hlGBUvNC0sbPTfmkAEH02p04yzY+CsbJS4hof7iJP5D865YyQt4vEYk/KdCQpRmLXjpelbjjEKaabbJnViHHOswAEq9LmpSYtuUfqMWfjHzgXOkuJgwDb3p0xTgLdjvX50yXPCyZ1EfWnnKeJMS6keAlOgjcyVc5tyqvYRXsyaKmY4EcsJmKUK8sC5Enrzq29jUAyuNSoiNqyPNswX4ipsonzCTvV3B5uuwE2jfl9etd8jMyyMvmajisaqI3B2TaCO/es94z4RYdhxsFCr3SYuReraM1Dh0qUULF0i/IUZwiw8gpI8wAM8uhJr7sBswWSpyJlvD2Odwbh8O5BGpCrhd/uzsqJM+3OnhZwbzSnGXQ0oAqWhRAjrCd0mYETzqPi3LWgjwkH+qkTrIgmdxP6UJybMkujw3IWtI5pSZHUmLmhLiw9l1DPZkfafOoCR5d5F4+t9jUygTB6jlFW8fBAATHYWoQoaSRt26U7WWUYMQuCuMgYgnCHUSonYWHW9x7VOUwEm0gagfTkqh2WK8p69OhosxgnSPKJT0t+9Ng5G4uww+JcwmNTiE+G4JSoaFJ7Hp0I3FJHFnCX2PStK/EbWSASIKY5H+RR7BhTbhUqbSNKRc358qrZ5meKcGkt6Ef3AQeQnpQmAjdJYGJRAkRIPTlRrhzDtuL8N5ZQFjShREgEqAv8AU37VTGTEkalok8kmVH26d6vZnwfiWGkPRraWfKpJ1aSLkKAuk2n2pK3WpTrO8iahmfGiG2C4sklcaG4gLK0pWCrmEgK2HSlnH45t9X2dxwILyG1qfUkEIckqIGx8NVufWlPLHCogrUpWlJCZvEABOkdAKt8Vq8NbZ0r8PwkJCiICyEyrtYyI3qfVSqvgRuz8OxlzM+BMSgEtqaxCTzZKpj/aoT9Jpr4A4jW014SmwnwyrxFuW8MAW1pMKPKwiazPB5s6LNLWnsCT7Tyok0jEu6nEqVri9zKvUT5rdaatrawYaCVkHiaPieD3MS647hloXAGpJ8oKlDUdIJkDnBkivsLwtiC5DiPDSB5jM3FhpG81T4L4tDeEs4lWJ1FSwsgFVtIF+lhUo+KGJUpSVNNtECJWqw7+WZpYWWgdRONSGOTHvLMgZSkQlJ5yoSvvKtvYVZS0lKtKU3iBHPnftSBgfiilQKFIKXE7OIBUlXUmJt7UQyjjULdWVvJ8MAaSZSZ57gd6CVf3BmrG5ZzxpIKvEeS244CopgQegCthWdZViNOKXe8RaOv6VY4yz1LzqiCdAJgdehigfDbxLji4m0fWqXGRlXLRa4IfEd/tmqJ5QaH4hwzb9qou4qFTMf5tXisUOZubx0pjMX6ag3BOeW25N/WjeX6lGCu1K2BzFIBBPOYg8/amnKIO0fn/ABRGM2UwI45fkSFhOpW15j96vYjB4Z5tbaVtOeX5dQB22+tIuYZitRbw4chDi/DcF7ggnlfkf3qlxlwwnBJbdYUVDVpJPlKVHYiNxH50m9326xqqgFe0WH0nDO6gLAlGqLSLx7AinLgJ111TngJ1J0eYLVvM3SDa/wC9LnDefMw6MYkONgFxKSJJWYHIczG55Ua4RzvDYdBVcLPzxquP7bQIuOW9L3R6nWhiF8v+GelCnHXShQKj4aEhWkA7XsTXuPbYxWHOBwjbzpUdUrnyqG69So0+gppweMK1ANrToB3hYJv6d6sZlmcDSCDa9jty5XpIWkHMI69vqYl5d8HcQlFlNAkXQSSo+4sKEY7hHFYd3wirw5iFAEjuRzMdK07CZghaAGlFBv5rmAJ5GyttqE4LPA8lbql69K3ENyDKQbTtEm4P+0U0nKcwBpxM+4pyXFMulD+GQ7+F5qUaxFiCOvOgKMkxCzsW08gTJtWwZphsRg0JS874jIsgG5BvAmNUQCaVcdmKCCpIA6b+/Km0btsxJ2IOBBGBCWEhKQZ6855zVTH5mAfMmVbTt6VTzHMhJhQm/I9u3eg/2lTjmnUCZiTMXt0mjnEHsGWHlKdcATMkxHrvPamPLsJ9nb0m5PSosAww0PMfPzVBM/laoczzxMQnTMgbHmJm4rXnxMe5ZxToAk36VHh29Y1EGe0VXw2GKyPEXO/ljpHOO9E2lQIBTA6T/FdCkQbs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hQWFRUWGRwaGRgXGRoaIBsdHRocGBgeGBwcHiYeFxwkHxwXHy8gJycpLSwsFx8xNTAqNSYrLCkBCQoKDgwOGg8PGiwkHSQpKSwvLCwvKSwsLCksKSkpLCkpKSwsLCwsKSopKSwpLCksKSwpLCwsLCwsLCwsKSwsLP/AABEIAL8AjAMBIgACEQEDEQH/xAAcAAACAwEBAQEAAAAAAAAAAAAFBgMEBwIBAAj/xAA9EAABAwIEBAQDBwMDAwUAAAABAgMRACEEBRIxBkFRYRMicYEHMpEUQlKhscHRI2LwQ3LhFSTxM0SSosL/xAAaAQADAQEBAQAAAAAAAAAAAAADBAUCAQYA/8QAJhEAAgICAgICAgIDAAAAAAAAAQIAAxEhBBIxQRMiMlFhcQUUM//aAAwDAQACEQMRAD8AWWGSdwkewn/mu1kGfKk9bD+KkU4CIkSnr+tU3UkfLeao4iZznEk8NIvpT/8AEfxVVxWpYJCYv90dPSpn8AsCXFBCD3lXsBXyGwZSmSi1zFcM0NSu3hEOEgJCiegH6AUw4LhgtILh025BKTf1j1rzA5ovDpGvDsvs/iUIWm/MiAR3N6LLzXBYhIQPGwrhNtY1Nk2EEpnTyuetLvoajtYBMCp4ZSVgoAHNRISfUxFEcdw+hwbJsd9AFufKmfA5EW/m3jfkRyIPMHlVxeVgNkAkkkyOfX8qjPy2DYlD46vAHmZvjuGU6dLSAVE2sL+lt+1cu8NJZSW20B16AHHNIgKJkBudkgGCTfenJbCm5WEypIKW+zhESP7kiVepFT8OYMIWAs3UZI/O/vP1NPJb1r7NFL1y+EETXODGsI2hbqA4+4sJQlRhO0rUYEkAbCdzTXlr+LYbSP8AtCnfw0tQIAmyjJB79aH/ABXfV9sZDSUrLLZWUmwkkEz7CpcvW8o6dCQ0EpUFg3k3NjynyR3oFtrEBoSnjhk2Ny1mGYoxDetpJOo6SkpEhXMQOXfn2qlgODAVhx1KVK5DSkJA6RG9GeEMQg4lQBhS9UoPIjmPzppwyApUASBuelAv5JrIrA3Fk4+ySYDZwbbadKUNpA5AAT6d6C8QPo8MtlLd50oShIN4nUY/LnTDmjIcJTqhMQYBk9b8qC47Dts/KgJn7xufremqHLeYFxiLzXCbdtbaZOwAT+oFTYnL8E2rT4CVW3AT6dKspDrsBIIQmylfx3NUcVhzqO9N6guxi64CJVFqqYDMf6iQqw1CrbhixH+dqoYpoWhPOnh4nCYZzJsKdJMnp0qXLMH4itOwqoXv6aTuYqbLsZokkxI/ehkTiCO2RYVlCFAo1g2Oq4ibmD2pfzLJEhxX2SXECSQfujt+MelSZfxS2i6yDvz/AGqXLc8bLviJUG0bhKVGQT6/pStzMq5Xcf4yZ0TLXD3GasKylC0BxqTIVOpM7hM8p5bDlTlwk8cbh9aiAUkhMbiNtXU0CxGBwuKB8Rpeo3LgVCj/APmO9UOG1nClwNO6mC4tDcnzEhBJsm0CwBG5pJXS0/juGZGSM4whcXoBhLYIB6qnzqPeduwrzL8IgOqJMlPL+TVllR0ADzOaQFlKSBtysO596RuJONGMIVpbWXnyCClPyIm3nUNyOg96SsL3v0XwIapAqksdmKPEmOXiMQ65cqKtIHLSLGecU4cO5W5pBeJtCt7LUq6lDpzt2pIyHNAklRIUbz7yP3NP+X8SN+ANSgCLC/7U1cCAFxNBj10ZHgfs+HxC8QovAI8yloSFp0mRBF1b8wI70z5bxBgcUqGMUgq/AToJJ6BUavQTWMZvxutZWylISgrGo3kgTA9OdD5SfMogzzi/151k8X5BlvMDr1N+zBooMHb/ADnQdTKXT57hNwAf4rOsiz8JSG1uLSBYKSTojlI2T7Wp+yPEpQOo31Agg9TIo9afH9TA3cY/ku4QVhUtjVqtyT0neqCsKgco9a7zDGojyrB77/qKDJxqzdKFEdbU2i5k9huK2KxKbiI9RVR9xMGAbX3mP5o/lrCXsR4LralIC1BbiSokTqCSkxeYq4v4fqk6H2on/UlOog2nSDAijHk1g4JxDnjOB+4onGeUTuB+5NDnMWVA9Z79KaMXwDivEBUphyTAGHWFG9rAxAA61bPA+khJwbxSDdYfBLgg+UpSohuTEKtWTevkGbSg+5nz70RzJ/TrXn/UVJXqkTNoGw6RWgv8G4cBKzhMSgEQQVFwpUOZAnWk1A9lIH/tQvTEKDK0CItOpIgzFrzQW5CtoCUK+NrOYPy3P1rR/wBwlZnYJIT5eWpJIsQZvajxz3DtoSWcKpChGhbjgLZI5hKN/qKE5C79oWsKdQhSCFBDwnWBCShJN0mTPvyonxJw7hdTamj4a3DDgaUImICoNkyqO1zvSjle3UzZAY7g7NMLjcWCp3GHSfuAqSnaYhO/v0pYx/DbjbOsLSpGtKTAUCCrUUkyL3TB9RTFkmKcSteHxIUVJ2RFwfvetoI9TXWfOxgBJN34EjYJSFAd+Zn1rtbsrdfU1YqFciZ81i1IJExe9TpzZQSUzVXGka1QLcqr6qcOMxLuRLSkkXJma7Q7I3iomnOptXjgTXTuczCLCyNlW6dP5HajmScSrwxASoLSTdEc/wC3oO1KAJHOrbD8KAj1rhXOppbOs0lziht2ARoPQxb6VYGrqR6G1ZyzpuTA2kA3HTvR7L+KVpQBAUORIMkfSioyoNxPkVGw5WFMJmziVFSMVpJESWzBHQ3onhuNVtwHi24D99s/WU8qiTkjQFk6Y6Haqr/D2HWToKp7H9q43DDjcMvOAGPUbsEnD4q4QnzDcWP1qXOOGw0AW3XQIjQQlxPsYCh9azNpxeGdPhOKT33iOooqxxm+mQpYWI3JA+vQ1OfhOp+pji8hW8w03kWIWJbcZQJ++b/pQ3P+AMeuXCWXQm8IfAMf2pIH60GxPGKlqv8AQGvBxGVAFKz6E18ldqnWIQ9D7k+U/DvHup8VtpBAOoBTiQuRcRRnh/L8S8ptTmHWW0FIKlKiyZ8pn9aE4HiN0LEnxPU7egG1avkbwcQDEEjnQOTcyDDCaVfYOoI4k4eOMGHeaOh1rck6SpHJJI6EW9TUeX5Vi0rupQXNleKfQXi/SmHD4ZwkgKSYtBtXmatYhOHWGtCFQT+ImxkA/d9anLyH8ZnCB4gPHZbjCoF1lh8g8iHCLfeSQIqB3BYm04Jpy+ysMybcrgA0BTxhiGSUuKQyOqYUo/7qsN/EsJsp9RnoP3pwm/yJ98Y9kS+cPh5/rZThyogylLRSZH+2f0rtzhvDOCUZQynbfWLb3nTf0mo8J8RGDdx6B0nze45V7ifiThkp8qgqeq5PuOVY+S/xgwRqTM8TwJgFqV4uXlAtGh1xO/bXb2qri/g9hluJ8NK2kKN/6pWbbiFJvMb6rdDQzNPic44f6OlHVW59QOdC18TocSPGxOKVNyQdIHeAPpTKJyD+RwJz40h/iHgphL62ktIbS3EKQTKtaSvw3SrVq0xqKx5oOwqDE5ziyohGOSnSSkpXpRCgYUEACNANvUGhuW56wAnxMTiVKS6HEwtJTqEaSqUyo2Amdq8cCST4LaFIm3l1aeiSZ3iCeszzpkK3g5MyCq+YabSa6S3pvXwIGwI9etdszqCQNRJgAczXoAAZ5oxNzKA4ubKm3ccqX8weted/zrTOOOEy0ynEi60mHEgSEg7esHc1m+JuCDYmf1kUs43qVaGyv8ykFkpJ71YS/KSSDFVC4oGDtUqXjMjnvQWjiwpkTsEjqf2rR+Ac0ShTTUEC5UD949f3rNcjwKnnQgW3J/z/ADetI4Gy4JW4T/pylM9TaZqRzSpUiOVD6xxbxSNTigSCSSD6ftXWPz8DDqUn8KifUDnXeKyxKMMlCTKjYnqeZpM43xLmFwqWvL/VlMm0ADUv3IkD1qTSgtcQhxjMy19BccUoxqMm9/8AI60ayjhnWg6krWeocSgdgbGT9KIcM8NB8BTlwZ0iYi9p704YbhloJH9OYmd59Jr0FloU4EPVxlx2eKBwTTZjEYBCE/jUXZ9dRJ39qmcyjLtQBLmGUoeVSSFIPosEhYpgfb8CAVqUyo6SFXKFRKdJ6T5YpczrCNsKGpP9JZ8wH3CNlo6G9xcGaCHLRhqE6+BKmY8CvpXqS6ytJnSrUUE9AZG9SYPIi1BxA1EyNMylI6k85q4rOzhwlt5PiskShwWJB69DUruYYV5KQhbyz91pSbA91AC1b72HXqCHHqQ6gtjAJxL8BttCAAABa94+t/yp0y/ANNIhCdIJmAPb9AKu5JwIUsBwGHHBqIMED8An6/Wh2OxS2llDiVpI5duUWqpR1xueT/yFrvcQviUw6A2AT59vfnFNfDeEDSVOKhGhMlStkp5knlS1krIDiVrKUlF06vlJ70w45BxOEeaYEOBSSUTOtO9vxA3tetm4AEe4MUEkH1CjfEmCfUGgtS/EJQNTa0oX/bqIiTtWUcc8F/Y3fIVBlU6dREgzGn2/SjGMxBbRdWnSR5YhSVAzNxKSCD3tV/jnibDYpLfgu+JAVIKCNMpSNzvse96XrtJjtnH+FgV2JkOJKgSIsK5aUkmJgSCT+XsKu4xkgmNhajnw+ykrxrYDKHdyptwSFI+VX6z7VyxsCGHiPvD/AAihOH8XBNqeECQsQvUAAoJ2lPMVxkeLSnU08lWuYAghZ9U7z7VpuE4Sw6EaUN+GOXhktx6aSIrvD5f4S9S3EqOwUUJ1xyBPMjrF6lPQLdwi8gpowK1lTriAENqQLeZZ0ke29K2b5XhX8QnC4/Eua2wnSGxpSpagb6iIJSAbDrWsFJjp/nOKy34nZclI8dkjWhnW2pIBIW0+3MHula5H9sV2njJW2R5mTc7nEA8N5OvDrxYcUFaHVIkWmDMgcp3o5isVJ06iFhIWmOhtVDCqUGE6zqccJWtXMqXcn86h4gxHhPMOX0wEK/Ufma+Y9jPRU5UDtOcbL6Fsg3WnUk85G49bUFbxKXm9CgQ42ClersN6MYhGh4ETIM+xqnxNg9SS+yglZGlaR0N9Q6/81pMZxGH0MxbwWbeCVIIDrBmUqvHdPQimzhHJvtVmFAADzaloKtIj7gOoe9JuCwKlbpPobRVzhd1TGNbWix1lJA5g8jG4mniitsSHddYikCbM3kSZCgtYiwAJjvapnVkGFtpWRYKPTlvRW0+t/SvSynmCax29yAckzP8AhdBWZ+XTCT32Kt9hBH1odnWHQh9KmXhpUohKkEjReSgKtqFxBvzqxiG1py90oCpUkKPWCRq9bClbB56HWi0oAoJBBTEoKdiP3HameSSQIzwFGTmN2PyzCLQf6ai7APiSYKifvmb8zSXnSFEwGvIBBIkc+VMmA4fxj6Spt5vQDAJSRysQLg71DxostsNhJB0jQsxAMDc95qXU5VgJYsC9dTNn5UrSOVOfCOYEOtIb/pk/O4PnUJ+Qn7qZuSneR0pSSwQkqkec3n9qO8ENj7WnUfNB/URTPIbCExOtctib2cOpKElDhSqNlkrSSeSgb+4MilvCcb+K+cOzhkJfSrS46YKAeZb++vsDHeiPFWcfZsCpwfMlNh3mKz74esKKi9cqWoqPWZqJRbaKmYn+BNClWO5p+OwpCJccccIuZVpTt+FECO16VMOj7TlmJKQPDSkhv5dIT4y1L0x2CRPauviJxOcPhtKT53fLM7CPMfaRULHGOFYytLayA8+2oIYQLhOtaEyNgBBk9QaY4Kuyl3M+K9SoH7gLDYwatW6U7D9ImqXE+M+0NAo+8Aoft+lBsfnqQkhEFUbbwTt71Ydd8NpCtSfKNlHrtYXpoLPRfUyUZ6FtNqURrR5F/nBPvFFMkzYSZMWv/wAVnmIxiSorSmAfmSZv/hqTA5gUmUuaY/ECfb0rTU/zBjkDwRNQUw2slK0haFbHZUHoRF/Woci4NSzikrSoFKVff+YHkFD96BZXxcgpS26kpI+VaZKT3te1NWEzQEtqOhWvyhbaiZI21AgRN6wGdNRS6kWgmPD+KJVImOwn/BUK85SDEn61xg8Va9htY/5vQvHFvWZse1MDc8w69WwZFlDsYdskhOkSZtPc+1IedYhrE4o+C2hCQdKdICdfVSo3JmmrFYcuYZTSVAFaCAe+8e8VnTGODGIQVojQoagTOk8/W0U/fkLNcLDE5jjmvEBwrbeGbiR8940jcSes0n5xjlvgBS9KZvNrdAKvZ7nmGGIcU401iA4dYUXFiAYHypsbACDBsahzr4itOoSGsIhgjZbcBXobXT61MROuwNysxMEvLSEBKTBFrjvNXeDcZ4OMQrQXf7PWg3/VErNm5V+LVHpaIpk4AylWIxwSqBCSfy619d9a2JmE8xu+KOKAwraQslbq7gRCUpI1D2kCr/w8waDg0FLiStQg6SJT37Uv/EXJi2GSperUHNtolsj3N70Z+HKFfZkhtsRqgwImDYqNSnA/1Rj9w41vMROL8yWvGOanNXhKKE6gLAEyY7kf/Wvc0zdL5bU2ttooaQ0pOkqnROtWoiDqJJA7kmieccCF/FvnxIIdWSQIuVGvcryktrSw9qafg6V7tvgGYIt5wLX3HpVhQFrH9TNLh7MGBU4IvQG4aQL2HmUfxHp6UxZZws0BLqA4o/eUST7CiqMvCJ1YdB/ub/8AAqyiIkJFuXOlmfMtisY1B7uSIO6EhPSN/eqb3DDKvkaQkelGnHAoRe9SgQmBf96z3ImCmIjYnK1MKBbUUAlNk7AzemR3KkpJ8IaNZCjH4uo6Vzm6vLccx9aIv4lIQFrgJSnUT0AE/wDA71osWE0PqJbw+eQgBRhQHMAH3FCsTm6tV6Vf+vhxanVE+Y2HQch6/wA0x5Hw0vENeKtUEkwDvECKeVOqjM8pymDWEiSZZj1aTqPK1ZtjHpSrVc3k9SRT9lTZKbXpO4uylWGxGlVgq6T1k3+lqpPsRDjHDEQElE26EAjraoltSRG1ThwRG0/medRocg0q0pjZl7ANJTyv1p++EKv+/cPPwj+1Z404YlNxNPvwkOnMFzzaMd9pqfzf+LQ1Y2YwfFXGp/pJi6UqUfciP0pt4Ca8PLmbaSpM/Xas3+I2YB3EOJTf/wBNI9YH8/lWiPrLGASnmGwPQxUSxD8KJ+zDsPrBwxIViMQQPvbjn6+nXvU2aZYjFMhChedSFTdKh8qk+hvUfCmQJEmZJ3g8+c9aMKylxtWoCU9uXWa9Ao6qFkwk5zM+YzLEMKLONb0/gfAhCv8Ad91JO/Kr/iuQCAlY/EgyD9LVpeCf1QJtsRG/tQbPOCsNiFFULYeP+th1FBttqA8qo6EGgtSD4lKn/JMg6uMxPSl07JArpGHdNyAI60Jz3hjN8KCtGOW+yncpEKi5+U7nreheS8XukgOStSYnX5StBIEgHZaSbkbjpFDapllGnnLb6xDuKw5U4EuiABMg7nlQXikOOMFpltakojxlJuEpTskkbkmDHambFSsL8ApeW0FKIBi4SdO2xnVb+2l7C52n7K54aFkrSoeSwOoAArE/OAPzNZqzkf3PuVeCvUQFw7lXiOJKjqTNzEflWr4TGIQhKU7AdqzDh4qAJUCDJJEX36UzLeUnlveq+C08ndYF1KOVKI0RzNXeJ8r+3NhEQ6j5OQHYn2oVh3tAM7pgi/KrTeZnxFGfmgj/AJ6U4fxianDZmb5rlDuGVDw0nl073qkyoG5PtWi8f5bqZbxAJnZxNoCTsR6ms9xBEWH/AIpNpWrfsMyRgHkbTYfvTz8N8SRmCDyUhYP5AfWkfCqTpiYpm4HxrLWK1YhwtoKFBKoJgyOnK350nyRmsgRys7hlGBUvNC0sbPTfmkAEH02p04yzY+CsbJS4hof7iJP5D865YyQt4vEYk/KdCQpRmLXjpelbjjEKaabbJnViHHOswAEq9LmpSYtuUfqMWfjHzgXOkuJgwDb3p0xTgLdjvX50yXPCyZ1EfWnnKeJMS6keAlOgjcyVc5tyqvYRXsyaKmY4EcsJmKUK8sC5Enrzq29jUAyuNSoiNqyPNswX4ipsonzCTvV3B5uuwE2jfl9etd8jMyyMvmajisaqI3B2TaCO/es94z4RYdhxsFCr3SYuReraM1Dh0qUULF0i/IUZwiw8gpI8wAM8uhJr7sBswWSpyJlvD2Odwbh8O5BGpCrhd/uzsqJM+3OnhZwbzSnGXQ0oAqWhRAjrCd0mYETzqPi3LWgjwkH+qkTrIgmdxP6UJybMkujw3IWtI5pSZHUmLmhLiw9l1DPZkfafOoCR5d5F4+t9jUygTB6jlFW8fBAATHYWoQoaSRt26U7WWUYMQuCuMgYgnCHUSonYWHW9x7VOUwEm0gagfTkqh2WK8p69OhosxgnSPKJT0t+9Ng5G4uww+JcwmNTiE+G4JSoaFJ7Hp0I3FJHFnCX2PStK/EbWSASIKY5H+RR7BhTbhUqbSNKRc358qrZ5meKcGkt6Ef3AQeQnpQmAjdJYGJRAkRIPTlRrhzDtuL8N5ZQFjShREgEqAv8AU37VTGTEkalok8kmVH26d6vZnwfiWGkPRraWfKpJ1aSLkKAuk2n2pK3WpTrO8iahmfGiG2C4sklcaG4gLK0pWCrmEgK2HSlnH45t9X2dxwILyG1qfUkEIckqIGx8NVufWlPLHCogrUpWlJCZvEABOkdAKt8Vq8NbZ0r8PwkJCiICyEyrtYyI3qfVSqvgRuz8OxlzM+BMSgEtqaxCTzZKpj/aoT9Jpr4A4jW014SmwnwyrxFuW8MAW1pMKPKwiazPB5s6LNLWnsCT7Tyok0jEu6nEqVri9zKvUT5rdaatrawYaCVkHiaPieD3MS647hloXAGpJ8oKlDUdIJkDnBkivsLwtiC5DiPDSB5jM3FhpG81T4L4tDeEs4lWJ1FSwsgFVtIF+lhUo+KGJUpSVNNtECJWqw7+WZpYWWgdRONSGOTHvLMgZSkQlJ5yoSvvKtvYVZS0lKtKU3iBHPnftSBgfiilQKFIKXE7OIBUlXUmJt7UQyjjULdWVvJ8MAaSZSZ57gd6CVf3BmrG5ZzxpIKvEeS244CopgQegCthWdZViNOKXe8RaOv6VY4yz1LzqiCdAJgdehigfDbxLji4m0fWqXGRlXLRa4IfEd/tmqJ5QaH4hwzb9qou4qFTMf5tXisUOZubx0pjMX6ag3BOeW25N/WjeX6lGCu1K2BzFIBBPOYg8/amnKIO0fn/ABRGM2UwI45fkSFhOpW15j96vYjB4Z5tbaVtOeX5dQB22+tIuYZitRbw4chDi/DcF7ggnlfkf3qlxlwwnBJbdYUVDVpJPlKVHYiNxH50m9326xqqgFe0WH0nDO6gLAlGqLSLx7AinLgJ111TngJ1J0eYLVvM3SDa/wC9LnDefMw6MYkONgFxKSJJWYHIczG55Ua4RzvDYdBVcLPzxquP7bQIuOW9L3R6nWhiF8v+GelCnHXShQKj4aEhWkA7XsTXuPbYxWHOBwjbzpUdUrnyqG69So0+gppweMK1ANrToB3hYJv6d6sZlmcDSCDa9jty5XpIWkHMI69vqYl5d8HcQlFlNAkXQSSo+4sKEY7hHFYd3wirw5iFAEjuRzMdK07CZghaAGlFBv5rmAJ5GyttqE4LPA8lbql69K3ENyDKQbTtEm4P+0U0nKcwBpxM+4pyXFMulD+GQ7+F5qUaxFiCOvOgKMkxCzsW08gTJtWwZphsRg0JS874jIsgG5BvAmNUQCaVcdmKCCpIA6b+/Km0btsxJ2IOBBGBCWEhKQZ6855zVTH5mAfMmVbTt6VTzHMhJhQm/I9u3eg/2lTjmnUCZiTMXt0mjnEHsGWHlKdcATMkxHrvPamPLsJ9nb0m5PSosAww0PMfPzVBM/laoczzxMQnTMgbHmJm4rXnxMe5ZxToAk36VHh29Y1EGe0VXw2GKyPEXO/ljpHOO9E2lQIBTA6T/FdCkQbs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crossroadsinitiative.com/pics/Holy_Trinty_Catholic_Church_Father_Son_Holy_Spi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82536"/>
            <a:ext cx="2514600" cy="34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偉大的啟示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) </a:t>
            </a:r>
            <a:r>
              <a:rPr lang="zh-TW" altLang="en-US" sz="3600" dirty="0"/>
              <a:t>十字架成為愛的表示</a:t>
            </a:r>
            <a:r>
              <a:rPr lang="en-US" sz="3600" dirty="0"/>
              <a:t>;</a:t>
            </a:r>
            <a:r>
              <a:rPr lang="zh-TW" altLang="en-US" sz="3600" dirty="0"/>
              <a:t>安慰與同</a:t>
            </a:r>
            <a:r>
              <a:rPr lang="zh-TW" altLang="en-US" sz="3600" dirty="0" smtClean="0"/>
              <a:t>情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xQTEhQUEhQWFBUVFxoaFxgXGBscGBgaGhwaFxwaGhoaHCggGh0lHRcdITEkJSkrLi4uGB8zODMsNygtLisBCgoKDg0OGxAQGywkHyQsLCwsLCw0NCw0LCwsLCwsLCwsLCwsLCwsLCwsLCwsLCwsLCwsLCwsLCwsLCwsLCwsLP/AABEIAK4BIgMBIgACEQEDEQH/xAAcAAABBQEBAQAAAAAAAAAAAAADAQIEBQYABwj/xABKEAABAwIDBQUGAwUFBAoDAAABAAIRAyEEMVEFEkFhcROBkaHwBgciscHRMuHxFCNCUrJicoKSoiVTk9IIFSQzQ2NzdLPTNDVE/8QAGQEAAwEBAQAAAAAAAAAAAAAAAQIDAAQF/8QALREAAgICAQQBAAkFAAAAAAAAAAECERIhAxMxQVEEBSIjMkJhccHwJDM0gfH/2gAMAwEAAhEDEQA/AKz2feyowGzSZ+FoyFswBdWuKwQJ5cIB6FZj2Xrlp3TZhP8AKIFgvQcHgWOgtIgAWtPeV4M1T0eypGbOzBFgLan1KkYXZwBBLbNPorR4jZYvuOic5+miPhdntAuScsrfJLsOehcLhqbhLQANeJHei4nDWG6IUuhTaywAA46+OaM8C31P0lOkmiLk7KM4I3B7kKtsqQYd9lo3UxwP2TP2a9z3BbBB6jM/T2WODQ7WNUSns25+EW14K4DGsBME/NN3+AH170MUHORVnZ7RkL+skLEYUxkI45zHCIKvWUybWFkanSAtI7jf7o4Jg6jMzS2aXfwmOEEqwwmzN0RE68QrjdB4E+H1ThSI1TLjQHyMrnYAadfUIH7GRYNPrortreS5zBxhF8aFXIzP/sjp0jv8Vx2ZIm4PIK/bTaeAzTiQt00HqMoWbN0c+fknHZpObjHRXYdeAClI0PyQ6cTdSRQt2aRlOuQTzgSABPlPcb9FbmgDz+iZUo2zRwRuoykq0HWAPiPzshtp1AT8WYgWP2V12YIF1xojXyS4obNmcZgqk/ino5HZgDN3908VcbgnOfWqTswJ/JDFBzZCGAtB+KMicvJCdgxoVbOJi3yQvpyRpAzkQaWDI/mI5BEdhoFw7llPRTqBA/iI7oT6gkaxzRxVAzdlI/CjISLg34pKuDkAQDec72Vo+i7ODloPRQXYeZiTqCPolxGzZXs2Wy5AAJOpnyFyuds5oN90zmSCBHUqe2kSSCPhHrgmYlga0mMhxKNI2UvZS4+vSALYvqyN7u3gIWd2rjmhu4wVBMglxk/M3U/aOIJk88oEqj2lVLRLyAOl+CMUmx9orW1X/wA1X/iuHlwXKG7Hicz4rlfD8hLRoPZ3BlgIc5gIcMhMjdbx8pW4wT2taBuhvQ5+vosxgMQ3+AiLXtoB42WjwwcR8jGY/Rcknux2ixpV5Fsu77paNcuNokXGV/BJRo7wIOZ9dydRw5ZY8RzlC2JoPTB4wUZvIHqnUhaxtxhc9+mSZLQtikHJMBMxA5XKTtvRThUgi3rqFjAsThyeYy7s0XC0iIhp8k9znEtyz+iMSeJHcmSA3oexg5Z9USR6F0F1SRGfcntby8k4g8nr4Jm9e6XfI4ZJG1T/ACmNbfdGzUNLh6B+y7eJN/kiNcJmPMJpf81jC7/CJXMIjJI6s0aJpxDBfeHiFnoyVj3H1K6U4VQ7KD3pHOHLwWMCc4HMA9yR9xED11QDXEybmQCAL+Hej0qn9lJdj1QxscOHRPLp1HcfsnhrieAC5zYOfgEaARHgjx0+iBvS658vQUzFPvwym6jCoZy65nklehkPL7QD8vuu3spI8fsn0r65cAU+i6Ym3Uj9VjARBP4gTyUqlUMCwhPNOMo8QibnSU6QjY2Co+Iw5dPxQNPVlMkDiFzQPQTVYt0QBhoH1n7oNSme7kfuraBoOqj1WzmUHEZSMjtXZbHHi2/D7ZKg2psuiwEvM9Zjpay2+0qG9mY1E5rN7V2aSx/xEzlOnUCT+in2ZeLsyho4fRvl9lymN2TbN3+X81ye/wAx6JWz9ilrt6n8RByPMA21AWxwFFwbJbc/wgg/RV2x6doO9noNAeq0WHMNtfv0UFtiTYHsX7tgWu7h67kRocGw47x1m6kMeS2TnyTXUxn6+aNE7I1JhBNydLqXTMjKPXBcKPGErefkEYoDdidjpM+r5pGCJmM/oL5RxUk0yck44fPnqmafgF+yMWHMcLxPy7pUhxbx4pexF/mmMsch8oWSaA9jKYnJLf1KIIFwmVKmk3y4fNFGOF80xwPBoPU/kUrRnxuuDTxB8UTAXOcMw0dJPnCq8XjS1WOKoiDJM9SsntgRxPinjG2CTHbZ2gXYes2c2OB8FgNwaBaLE1f3dQf2Ss8umKo9z6Hf2Uv1/Y9C92ECjXy/7wf0hbJkcfksX7syOyrD/wAwf0hbRrr5eP5rnn948/5/+RL+eBXuA4BPpsyt4pu9OgPBKD/a7knk5B5YcpTS3r4rt6OPU+ih9sCcz66JmBJiVcLvGcvC/VL+yjn9Fw7/AKJzqgiEtINs44cDhdONERkJHFD7Tl1XNfPDvW0bY0PIOSkNqdEDfjRI1wmwWRmiSCmNqzNnW1Qi88AB3prnO+8I2Cgxf81Fq3Ofdw9QnB/NRqu6ZAJk5aDqg+wyRGxVXPXpKqsTihBEEzwiL9TZHr0jqXGcyYjWABH6qBixa2frPNTZdJFUN/gz/SP+dcocu1Z4lciVo1GxXOazgcznOi0GGcSLmFk9kYlpk3BBIgjUNOa0uzsRvC+fRS8kZolEGM7JzGatTWnv7u9GZVv+idJEmx7aYN5MeoRhFuKbugjqn7mQuqqIjHCQnNTeyXbptFkaAcW6+X5oZAvbJOec5HmuY/KyAQQJP5pOx4lGIvKbHfleUtew2OHcml2icG8/JMcI5p2AjYzI+vErF7bZn+a2eLEjRY7bYvmngLIz1Zv7t/8AdKpFe1wOzqZ/hKol0I936G/tS/X9j0L3YiaVf/1B/SFsez750WR91p/dV9e0H9IW3aVzzX1jg+c/6iX88EfcKzHtF7YYTBODcRV/eET2bAXOjmMm52khaD2h2qMNhq9cieypucAcnED4R3mB3r529jNgv2rjnCtUdBDqtaoBLjcC1oBLnAaATpCfi4lK5SekcE+RrS7ntns97Z4LGu7OjWipwY8bjjnO7NnWmwJPJL7Qe2uDwdbscQ8sfuh0Cm4yDkZA5eS8V94HssdmYqmKT3ljgH0nkw9rmmCJbHxAgGQB+IK395lU4vB7O2hA3qlN1KqYj42OPkT2hHJUXBBtNPTJ9WSTvuj2hu1KTsN+1B37nszV3ovuAbxMEZwMlR7G9vcFiaraNCo59RwO6DTcBYFxkkQLBZLZ+149l6hzc0OoZ/z1QI7mVPJVXuK2Xv4ivXIkUmBgnKahmZ5Bh/zJeklGTfgdcjckvZtq3vNwDHua6q6WktP7p9iDBvF7pB709nf713/Df9l4xSwLa+0hReSG1cVuOLcwHVN0xIzg6L1Ye5rBTBrYnuNP/wCtNPj4oVk2CM+SXaj0FrzE8IyhcyCLeuiI2kBbTVLY5HL6rkOga1ll3YSeHepTRaYhC3oumoWwNSlAjXuug1W7vr81IqvJzA9dyg1iBz+iVjRI2Mfa95PNZLb+IYGkkuIyhvy/VaTG1BxnuWQ2zhg8FoLgDleD8lPydEDKGf5yOXw25LlZf9RVP5m+aRUzXsbZtdk0xDrTf5tbz9StDg3cA35Kl2Nh4FiDJk6ZBaXBUY9QueNtkuRkmg06QpFFgSdmjU2hdEUznbOaE5xAS5JCQqCnLxraPvoq06tSmMKw7j3NntDfdJE/h5L2JxKyOJwexxUcKrdnh8u39/sQ4Om+9JmZmZTcbj+JWLJPwzAP99lUgj9kZf8A8x3/ACr2qlSsDGcFfL/vCZRG0MQMN2fYy3c7Ld7P8DZ3d22c5cZX0ft7aH7Nga1cm9Ki4jhLt2G+LiPFU5uOKxxXcXjm92zzPavvldSr1abMMxzKdRzGu3z8TWktmI4gSvWWPa5oc0yHNBB5OuCvkduHcWOqR8LXNaTzcHEDwY7wXvOxfaEj2fGIaQH0sO6mOT6c0mn+kpubhiksRePkbuyH7Ze9duFrOoYZjaz2Eh73EhgcM2gC7o43Ec1C9nPfLv1GsxdJtNrjHaMJhp4bzXTbmDbRYT3c7JZicX++G+ymwvINw4yGgO1EumOMKV7z9k0qNam+ixtMVAQWtENBbFwBYSHcNFRcXGnjX+xXOT+seue23tc3BUmVCw1A9+7DSBEgunK+S82x3vKp1P8AwHj/ABA/RVW3Npvr7LwodcsqbvOGB7R/phY7szofBHj4Y1sE+R3o3eG9r21T2YpuBeCJLhaxOiSrjg3hPf8AksfsskVWnr8irDGYpM4K9Hr/AAPldLgfu/2R6L7Ee17aDKoNIuJeLhwtAGoWnHvFZ/uHf5gPovJ/ZYFzHkAn4+A5BXgwzzkx5/wn7KE4Rs9Ph+Pw/IguXk7vvs03tl7VDGbPxlKnSLCKTXyXTZtWkHDwcqb/AKPdQDEYoHM0mR0Dr+ZCs/Y7ZBrVK9Kox7WVcNUYSWkRvFgkTaRn3LzvZ2MxOxceSWDtKctc134ajDodDAcCNBzCaCTi4I8X6S4ocPOsO1G6/wCkQ+XYEcYrHxNIfQqPS2Wa3ssDEmjUdVb0bUc1x/yucshtzauJ21jWbtP43AMp02yWsaCTJJ5kkuP0X0DgPZ2nTwDcDmzsHUnHKS9p3ncpc4nvWm8IxT72cMVlJtHztR2zGyqmFBucWypGrezcD/qY1ex+5PZPZ7NbUIvXqufl/CIpgdPgJ/xL5+rYdzXupkfE1xaRxkGI8V9Yez+CGHw9CiCP3VNjD1AEnqTfvR+Q0o17Nwpt36PmHFYV9XHvpUvx1MS5rLx8TqhAvwuVttle7naja9JznNLWVGF374mwIcbcbLGVscaG0XVgN40sUXgGwO5U3onnC3g99daSf2Wn/wAR32Tzz1ihYYfiPZ3UZJnLRNNHPdsY4fmkbXm/RP7dedo7djCHDMHkCib+tkwVs7IZdN1rNQriNR+ar8VEkIz3CeM5ZH5wolVoi4tyHmUrY6RX4l28d2bEd/yyVRiMNBOmdtTbQq7xBzg9yqsYTkJGcjv0Umy0SA5vX13rk8xo7x/NclsoXGy3F0ixAPLSch1V/hpAWW9nqkgyRvT8Q7hBmdPmtPh++3RGPc55lpRy+6cKkIDXxeR64pzLm2XrgrWRokGqChh54LgQAunSw5I2wUEBXke3/dDVxGKr1himN7Wo54BYZG8SYMHmvWm6rwXam1tuitVFMY3cFR+5FF5G7vGIO5cQr8GVvF0S5K8oxntRsU4PFVcM5weaRALgIBlodkf7y9r9920+z2YykCJr1GNOu6wb5P8AmDfFePbS2PtGvVdUrYbFPqPjec6jUkwAB/DoAt7758HisRXoMoYevUp0qUlzKT3N33n4hLREgMb4rqlTlG2RWkyh2Vsfe9nsXWLfiGKpuaeTAGT3ds/zR/YvFdpsbamG40wKw6W3vDsh4r0D2e9nnj2fdh3MIqvoVjukEO33F7mNIIkH8IWE91OysVQx27WwldtKtSfSeX0nhgBG8N4lsXLd3/ElztS/Jhxpr9Ct909YDE1WcX0jHVrmmPCfBSPeu8B1BnH43HpYDxg+CF7TewuMwGJ7TCsqPph29SqUgXOYL/C8CSCBaYgjqQIWB9mNobQr71ZlUAxv1arS0Nb/AGQQJOjW68M0+nLO9C7SxotfZSmW4RhP8RcfOPorAAkrRYrZLaTGsYIaxoaOgEKtp0Lqbd7KVWis2/hv+x13Dg36heYFxXtPtPhwNnYk/wBgf1NXiqrw9mT5O56z7oMGX4aodKxH+li9UwVHdF1hvcPRBwNYx/8A0H/46a9KFEaLk5n9dnRxr6qFpGdVC2rsajiA0YijTqxlvsDi3ocx3KaHNFpXOdopL2UIWzNg0MOP3FKnRnPcYGl3U5lTmtjj3Qgtqk8RnB438U51UgcABmdOPVZ7Zq8EKp7N4Lf7Q4agahdv7/Ys3t6d7e3omZvKsH1LG8nz/JUW021qlegKToY0lzwJBIBEyRYgg2HPwuGuib/JaTY7hik/ZVv9lcC4knCUCSSSTRZJJzJMXuhO9kcDNsHh++iz7K8FQFK540N1sn7ExXoA6hYQOfRFZT6WTqdS3BISJ6IJDWR8Q3oPNRb8L+SnvLdR4qJUjr8kGgpgarRnI5zCBWBdxgclLdQ4z0QqlC1iYzNp/RKx0ypxNjrHioGJImcoz9QrjF0/pcquexsmfFRZaLK11Fmg8kilb3T/ADfkkQHsgezlTdcZa5pz4RkI62AWwwNVxBJgTYXk/KAsdgqRY1u8SN4ZGCAbA+fzV/gQ4AHiBw5Z65greRJI0tPEMFnOAKJ2ozF+YVHRxTiTIAUluLEROnmQOPVMpknxluw2v65JxNlEpOJHy+SMwWvN/VlREmggCc3OEPcIvPrJPvbJFAHAIgFrIcjgUrOXyTAYs2uV3C0eu9NOdvNPDDxzRRhjVHxeSkhpUfGNRQGZHbUXWd4rQbabms+xt10R7EmE9qT/ALNxP9wf1NXiS9u9q2f7NxP9wf1NXiK6OHsyPJ3PdfcO6MBXz/8AyHcLf93TzXo24ByHS/yXnXuHH/YK3/uj/RSXpwaON56ri5l9ozp4/uIjVXNYC5zgABJJjhqUvaC4/Q9OCkOZoB3j7qrxtcNOrbkzk0NEFttb56EKdFYrLRBxe0Dh2PdUbE1DDZDi4GQ08IHw8ZgWVPtXbJq0nMB3C7d67p+LO0z8Igc81V7dD6dVw3y9tRsjPd3Tk0cDHCMrKq7QgzJkWB6W8FVRXc9Xi+NGlLz3PRPZ9/aUQd5z4sScy4ATZ3X1JVhuixHEadOIEFZr2eeWslpcd87xIFmkkTvAiIieMHMK/wANTa4AmTDiWjKAJ+GBbXmptbOHmhjJkpzIi6Rwg+Se2nl8MRqnPidPXklIAS7hMJAB+oT90cSkcIPlPkhYRTFibfVIT0TXsPX1wKY1pF+HmhkGjjAiTHrkgGmeAluh480x1Obk58/pqlDRr55rWGiuxlV0mWgAc1QVzc6/2b+M/NXuNwe9Jv65qjrYNt58+Pn6gqMu50QqiEMZV/l8m/dcjDAt/wB7HelQ0U0E2XQD2N3gd4TnJk6yMlqsFQbugAARnr5rP7EpvDGhrTA1iRmNeS0NGm4C8jpHXil8k5hqGDzuSfP1ZPrU4F4bF5ymLpGVDJ4CBnlx06prsWT902iW7H1akEQ8GM4N+lpUkPMfin1qoNEggC8gSJMGBbRS2PIFwOBsU0WCSDdp1PQEogedD4XQ21Dp5p4enTJ0OMdErXc0MhKyTNk1goJvcfkFzaw8vLnaybuFKWgiCmBQvbg5Hwjoo2KmEZlLPXLugfVCxVGxMnwRjYHRkttFZ8C60u16E8lQjDwV0ReiLQ32s/8A1mK/uN/ravD19AbS2ScRhKtBrg01GgBzsh8QdeL8FjR7m6/DE0fB/wBlbj5IxW2TnCTejV+4V3+z63/uXcY/8OkvS3QYIjxCxvu69mnbPwz6VSo2oXVS+WSBBaxsXGfw+a1IrBcfLJObaOmEWookF1s1S0P3hfuMLIe4ODqYDXweJmdDvDXLgrCrihGeVzwsM1W7RxwFSnTNxV3huycmiTlPSPolUi3Gn2S/iKPbWMPZvp7m6bSzenccHGYj+EzMmOHJZl9I7zbA7xyyEzEWNlqto4V9WbWYQC228QDO9MCMjLS7QqkxdCq2oxpa0AuBbvQAJ4OIy/LVVUkepwSSVaJ2ysQ3c3HMIDS8uHxOi0gktANoAAmTaOBWr2XUc5m9uw3edugt/CJIyHTrdZbDUn4emarDvb7QAxpEbxLYOeWXiO6/wANOmxhcSQPiM8czllcqM5I5fkU9r3/0n1aj+B6591gnMcT+ijB2Vz4n7p4cZESZ4yp2ctEsPHEpKtQKOJm/rzTS0mZWtmpEzfEaJljkVHYZFo6ptWBfO97/AEWs1DKwaJzsoTK286NOMqTVcIyjS/5ITgDdgzztf5pWx0gFVwv8UeoVViC0EZ2HGYuraqDwN/WipNo1HcZFu4jl+SDRSI806fqEqpjUOnrwXIUUo0WwfiotuDc204K2pUd3I5eXJZbY1I7ohwAk2i7cxF+au3YmBum5PFTb2LJOyx3oEAiSLXv8lFO8THfr6Cg0GQ7eLpnqAJnndSt4hwkiDnwjvhC7BjRIJOWZH0Uii8zeI43Pim06Y4AeV/DJHps4QE2xWyUxuV555o4MZIFIhFBlWiyDFnl68UoJTC9FpRmiKxA46Lt7knkjqm7wTWYcCNM+SDUuPUpxqc0F7/X6o5Aoq8fhpVWNnyStDXE2yQKWHzOqZTBiQ8JRjNWbKkRYBCZTvAuflyRDS1HgSkbYyoJ2hR2xxuhsbqlNSIWCPLZy0MeShbP2exhdFg5znuvfedGR4CxUzt5gkExaY+98wER4zLQZPA/rYfdYKbSoqto4UbzIECHbxzkW+GOZiYGQjRRdo4SRuPc8/CWmAZLYzAbaxGXRXhMnpbxi47o8EOmAC6TmZzsBw6TnHNMx48jVFBh6FZjA1w3mxFoJvvAzPACIy78jIwD6hYX1HAh12bv8hEgHU9Fa1heyj1Kcjj3R5ykbsZzy8CU2xmR4o1pmSE2mOXcnipoL9UojHsYOZSto2Fr80B9V40I52TKdV05NI4/FfuEfVGwUTGYfK+qDimiLH14qLXqO3uA7/G0pacnTyQcl2CovuRcQyCIg+tOkoDpbMeRjxU/cAkGJHRV+Ic6cx3HPwySdiq2Ka3DiYiNNFHxAjhHVRv2prHAuI3T1N45GEu09pMa0cQdJ05hG7GxaAGmdB4LlEAqm4oVCDcEdrBnSGQkQxY4zBYaGg7xOoMRMnRWVNhgAz38VQ7N2w0sjmchzPCNVPZtcExB+vmpSTvY9su8ODxho8EerXBho/XvVHTxtzmO780enWu0wSRy1SLQJK9l/TqdQEalUAN/NVlPEt79J+6l0XA5J1ZBluxw0TKvPRR6NWOFkZoaTnPrird0SqmCLL28ERroiMv1XVWDhZODRxMrVsNkneTS+UFpHD6pBzT2JRJz6KNjG2EDilqVgLG/cq7GYrQHkb2SzkqGhFthWOFg458ynNI4SoVB5cegU6iOJt4npmkhO9DyhQZhujNnkgVQQPV0tFxIz8VWyeIUvANyFCxNUT+Kxm31kJcSy/wBVBrADhPUpJSZSMCS541EeuKc3EC+R1nTxUBtVt8geFrBMr1QP5ZteEljYl7h8SIgkciY6AZpuJrjdJPjA1VBR2kMt0GbFGxlfeBBaSI4xHDO6ZT0L09lwxwItJ5ojRqqOnjIAvGoGfllkj/8AWQ1m2U595RzN02WbqoH4UP8Aac7x1VFWxe8SZPOIPdmo7cUN7dy77pHyMquAuK1f+Z3HhbySUcQD08lmsTWG8d0ACeA4odPaGYBHGZ1nQKdybK9JUairig05JamKAHA9/wBsll3YkznJOmSQOfP3+ya2DpItMRtNjbzvcpn8vFVeJ2uD+EEeH1umuogzvkSLxl6yUOtQaSMu780yQaj4BM2oC4jcnhJv87FHpYhrhBbJBvY+SZ+yjg2TPA91/wBEehQafxiCDa/XNHEbJUDawaN/yM+rVyX9nboD66Lk9MQx2AxZgXJubQNTr1VvhnEukNjjcQo2AwbGE/inu9cVbUsE6R8WcWvfqnnV6Fin5GftLpgQCPD1ZHZVdrlpKEzCyfi0BtzsjGjBjWLqLaRVRkyxwtaP4t7x81f7OG8DNoyF+irsPgJaQIBnNEw73MO6DfWBn4KeRNw8F6ylBHxef3R31tIKrKFNxP4ri5KI8nU9yXqA6RJfVdb1+qLTrTmodCmSTfLVSHj4b6xbPzTRkxZQS0SDWAXOr2kXUQPaTEGQDz8ERtIC+vimzYvTQRpmJt4pr6efwzoRdC7QcdOf3QK+KIAgRnbhZB7GSokYWi4FxNpNr3tbqp7eMkE8dfks9SxZvEi/XilGKeJk2E+SMdAkrLepiWxJNxnx81AxG0A0/CATplPCyosfiySOfflGeSg1MdumNNLfXmjtjKKRqHYs2+HPnCE5/TllEFY6rtp5yJAFs9P1T6G1nxYk3vP5I9ORrRpq1ceHqyH+0AZwPBZ+rtB7hIMd+qhHFOmSZhbps1mowW0BcFwEHxkBS62NYGxMaLB0K7gJafHOY1VlgMU9w3SbjjOqbCgPZcuxwggGe9QmV3EmC7lDkPDUBN4JJzInLvSmlHElbEKYQbSjebBnX1dMqBuXOd2U2m7M5FPdhy4iDfPlr9UaQboiOqj5Wz+ZQqRMktbM5jieYiysaeBBA3gCeMEhP7EO3ACWiOBj5LaGyHYVrS0OdbWREfdSKdQROmVvXh91Hqt3KYGbczqojsaP4WgaZ/dJoO2Scc93ETzkfRVlYHetPruUvCPc98zYRIIB1GnJTsbDbkSM/QWuhkiFTwr4EGBn07ypBp3PHlwRWVA+ABDvLXgkZR3joVrDiCI5HxP3XKScG7ULlrG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pqhobbit.files.wordpress.com/2011/02/love-c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260975" cy="31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/>
              </a:rPr>
              <a:t>耶穌的十字架變換了我們對痛苦的認識</a:t>
            </a:r>
            <a:r>
              <a:rPr lang="en-US" b="1" dirty="0">
                <a:effectLst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600" dirty="0"/>
              <a:t>偉大的啟示</a:t>
            </a:r>
            <a:r>
              <a:rPr lang="en-US" sz="3600" dirty="0"/>
              <a:t>: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) </a:t>
            </a:r>
            <a:r>
              <a:rPr lang="zh-TW" altLang="en-US" sz="3600" dirty="0"/>
              <a:t>痛苦是天主愛情的憑據</a:t>
            </a:r>
            <a:r>
              <a:rPr lang="en-US" sz="3600" dirty="0"/>
              <a:t>,</a:t>
            </a:r>
            <a:r>
              <a:rPr lang="zh-TW" altLang="en-US" sz="3600" dirty="0"/>
              <a:t>賜人極大平</a:t>
            </a:r>
            <a:r>
              <a:rPr lang="zh-TW" altLang="en-US" sz="3600" dirty="0" smtClean="0"/>
              <a:t>安</a:t>
            </a:r>
            <a:endParaRPr lang="en-US" sz="3600" dirty="0"/>
          </a:p>
        </p:txBody>
      </p:sp>
      <p:pic>
        <p:nvPicPr>
          <p:cNvPr id="8194" name="Picture 2" descr="http://www.nativeeireann.com/image/cache/data/127BZ%20Celtic%20Cross%20of%20Peace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5926"/>
            <a:ext cx="3355975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1087</Words>
  <Application>Microsoft Office PowerPoint</Application>
  <PresentationFormat>On-screen Show (4:3)</PresentationFormat>
  <Paragraphs>95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2014 四旬期退省 逾越(復活)奧蹟與教友生活</vt:lpstr>
      <vt:lpstr>(I) 十字架和人類的痛苦</vt:lpstr>
      <vt:lpstr>耶穌的十字架變換了我們對痛苦的認識.</vt:lpstr>
      <vt:lpstr>耶穌的十字架變換了我們對痛苦的認識.</vt:lpstr>
      <vt:lpstr>耶穌的十字架變換了我們對痛苦的認識.</vt:lpstr>
      <vt:lpstr>耶穌的十字架變換了我們對痛苦的認識.</vt:lpstr>
      <vt:lpstr>耶穌的十字架變換了我們對痛苦的認識.</vt:lpstr>
      <vt:lpstr>耶穌的十字架變換了我們對痛苦的認識.</vt:lpstr>
      <vt:lpstr>耶穌的十字架變換了我們對痛苦的認識.</vt:lpstr>
      <vt:lpstr>十字架鼓勵我們接受痛苦的磨煉.</vt:lpstr>
      <vt:lpstr>十字架鼓勵我們接受痛苦的磨煉.</vt:lpstr>
      <vt:lpstr>十字架放大我們的心胸</vt:lpstr>
      <vt:lpstr>十字架放大我們的心胸</vt:lpstr>
      <vt:lpstr>十字架放大我們的心胸</vt:lpstr>
      <vt:lpstr>(II) 耶穌復活與教友生活</vt:lpstr>
      <vt:lpstr>耶穌的復活是啟示奧蹟.</vt:lpstr>
      <vt:lpstr>耶穌的復活是啟示奧蹟.</vt:lpstr>
      <vt:lpstr>耶穌的復活是啟示奧蹟</vt:lpstr>
      <vt:lpstr>初期教會的宣講: 耶穌基督的死而復活</vt:lpstr>
      <vt:lpstr>初期教會的宣講: 耶穌基督的死而復活</vt:lpstr>
      <vt:lpstr>初期教會的宣講: 耶穌基督的死而復活</vt:lpstr>
      <vt:lpstr>初期教會的宣講: 耶穌基督的死而復活</vt:lpstr>
      <vt:lpstr>耶穌復活與教友生活</vt:lpstr>
      <vt:lpstr>耶穌復活與教友生活</vt:lpstr>
      <vt:lpstr>耶穌復活與教友生活</vt:lpstr>
      <vt:lpstr>耶穌復活與教友生活</vt:lpstr>
      <vt:lpstr>耶穌復活與教友生活</vt:lpstr>
      <vt:lpstr>耶穌復活與禮儀</vt:lpstr>
      <vt:lpstr>耶穌復活與禮儀</vt:lpstr>
      <vt:lpstr>耶穌復活與禮儀</vt:lpstr>
      <vt:lpstr>耶穌復活與禮儀</vt:lpstr>
      <vt:lpstr>耶穌復活與禮儀</vt:lpstr>
      <vt:lpstr>耶穌復活與禮儀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Ericness</dc:creator>
  <cp:lastModifiedBy>johnlam</cp:lastModifiedBy>
  <cp:revision>14</cp:revision>
  <dcterms:created xsi:type="dcterms:W3CDTF">2014-03-01T17:37:05Z</dcterms:created>
  <dcterms:modified xsi:type="dcterms:W3CDTF">2014-03-03T01:44:08Z</dcterms:modified>
</cp:coreProperties>
</file>